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s/slide47.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7.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Default Extension="jpeg" ContentType="image/jpeg"/>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10.xml" ContentType="application/vnd.openxmlformats-officedocument.presentationml.slideLayout+xml"/>
  <Override PartName="/ppt/notesSlides/notesSlide6.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52" r:id="rId1"/>
  </p:sldMasterIdLst>
  <p:notesMasterIdLst>
    <p:notesMasterId r:id="rId50"/>
  </p:notesMasterIdLst>
  <p:sldIdLst>
    <p:sldId id="287" r:id="rId2"/>
    <p:sldId id="256" r:id="rId3"/>
    <p:sldId id="257" r:id="rId4"/>
    <p:sldId id="258" r:id="rId5"/>
    <p:sldId id="262" r:id="rId6"/>
    <p:sldId id="259" r:id="rId7"/>
    <p:sldId id="261" r:id="rId8"/>
    <p:sldId id="266" r:id="rId9"/>
    <p:sldId id="260" r:id="rId10"/>
    <p:sldId id="263" r:id="rId11"/>
    <p:sldId id="264" r:id="rId12"/>
    <p:sldId id="265" r:id="rId13"/>
    <p:sldId id="288" r:id="rId14"/>
    <p:sldId id="289" r:id="rId15"/>
    <p:sldId id="292" r:id="rId16"/>
    <p:sldId id="298" r:id="rId17"/>
    <p:sldId id="299" r:id="rId18"/>
    <p:sldId id="300" r:id="rId19"/>
    <p:sldId id="301" r:id="rId20"/>
    <p:sldId id="302" r:id="rId21"/>
    <p:sldId id="303" r:id="rId22"/>
    <p:sldId id="304" r:id="rId23"/>
    <p:sldId id="305" r:id="rId24"/>
    <p:sldId id="314" r:id="rId25"/>
    <p:sldId id="269" r:id="rId26"/>
    <p:sldId id="270" r:id="rId27"/>
    <p:sldId id="271" r:id="rId28"/>
    <p:sldId id="272" r:id="rId29"/>
    <p:sldId id="273" r:id="rId30"/>
    <p:sldId id="312" r:id="rId31"/>
    <p:sldId id="276" r:id="rId32"/>
    <p:sldId id="277" r:id="rId33"/>
    <p:sldId id="278" r:id="rId34"/>
    <p:sldId id="279" r:id="rId35"/>
    <p:sldId id="280" r:id="rId36"/>
    <p:sldId id="281" r:id="rId37"/>
    <p:sldId id="282" r:id="rId38"/>
    <p:sldId id="283" r:id="rId39"/>
    <p:sldId id="284" r:id="rId40"/>
    <p:sldId id="285" r:id="rId41"/>
    <p:sldId id="286" r:id="rId42"/>
    <p:sldId id="306" r:id="rId43"/>
    <p:sldId id="307" r:id="rId44"/>
    <p:sldId id="308" r:id="rId45"/>
    <p:sldId id="309" r:id="rId46"/>
    <p:sldId id="310" r:id="rId47"/>
    <p:sldId id="311" r:id="rId48"/>
    <p:sldId id="268" r:id="rId49"/>
  </p:sldIdLst>
  <p:sldSz cx="9144000" cy="6858000" type="screen4x3"/>
  <p:notesSz cx="6797675" cy="9926638"/>
  <p:defaultTextStyle>
    <a:defPPr>
      <a:defRPr lang="it-IT"/>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87" autoAdjust="0"/>
    <p:restoredTop sz="94660"/>
  </p:normalViewPr>
  <p:slideViewPr>
    <p:cSldViewPr>
      <p:cViewPr varScale="1">
        <p:scale>
          <a:sx n="100" d="100"/>
          <a:sy n="100" d="100"/>
        </p:scale>
        <p:origin x="-378" y="-102"/>
      </p:cViewPr>
      <p:guideLst>
        <p:guide orient="horz" pos="2160"/>
        <p:guide pos="288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46400" cy="496888"/>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it-IT"/>
          </a:p>
        </p:txBody>
      </p:sp>
      <p:sp>
        <p:nvSpPr>
          <p:cNvPr id="3" name="Segnaposto data 2"/>
          <p:cNvSpPr>
            <a:spLocks noGrp="1"/>
          </p:cNvSpPr>
          <p:nvPr>
            <p:ph type="dt" idx="1"/>
          </p:nvPr>
        </p:nvSpPr>
        <p:spPr>
          <a:xfrm>
            <a:off x="3849688" y="0"/>
            <a:ext cx="2946400" cy="496888"/>
          </a:xfrm>
          <a:prstGeom prst="rect">
            <a:avLst/>
          </a:prstGeom>
        </p:spPr>
        <p:txBody>
          <a:bodyPr vert="horz" lIns="91440" tIns="45720" rIns="91440" bIns="45720" rtlCol="0"/>
          <a:lstStyle>
            <a:lvl1pPr algn="r" fontAlgn="auto">
              <a:spcBef>
                <a:spcPts val="0"/>
              </a:spcBef>
              <a:spcAft>
                <a:spcPts val="0"/>
              </a:spcAft>
              <a:defRPr sz="1200" smtClean="0">
                <a:latin typeface="+mn-lt"/>
                <a:cs typeface="+mn-cs"/>
              </a:defRPr>
            </a:lvl1pPr>
          </a:lstStyle>
          <a:p>
            <a:pPr>
              <a:defRPr/>
            </a:pPr>
            <a:fld id="{1D55E4B8-9A7F-4652-8B7F-DA26871E158D}" type="datetimeFigureOut">
              <a:rPr lang="it-IT"/>
              <a:pPr>
                <a:defRPr/>
              </a:pPr>
              <a:t>10/03/2019</a:t>
            </a:fld>
            <a:endParaRPr lang="it-IT"/>
          </a:p>
        </p:txBody>
      </p:sp>
      <p:sp>
        <p:nvSpPr>
          <p:cNvPr id="4" name="Segnaposto immagine diapositiva 3"/>
          <p:cNvSpPr>
            <a:spLocks noGrp="1" noRot="1" noChangeAspect="1"/>
          </p:cNvSpPr>
          <p:nvPr>
            <p:ph type="sldImg" idx="2"/>
          </p:nvPr>
        </p:nvSpPr>
        <p:spPr>
          <a:xfrm>
            <a:off x="917575" y="744538"/>
            <a:ext cx="4962525" cy="3722687"/>
          </a:xfrm>
          <a:prstGeom prst="rect">
            <a:avLst/>
          </a:prstGeom>
          <a:noFill/>
          <a:ln w="12700">
            <a:solidFill>
              <a:prstClr val="black"/>
            </a:solidFill>
          </a:ln>
        </p:spPr>
        <p:txBody>
          <a:bodyPr vert="horz" lIns="91440" tIns="45720" rIns="91440" bIns="45720" rtlCol="0" anchor="ctr"/>
          <a:lstStyle/>
          <a:p>
            <a:pPr lvl="0"/>
            <a:endParaRPr lang="it-IT" noProof="0"/>
          </a:p>
        </p:txBody>
      </p:sp>
      <p:sp>
        <p:nvSpPr>
          <p:cNvPr id="5" name="Segnaposto note 4"/>
          <p:cNvSpPr>
            <a:spLocks noGrp="1"/>
          </p:cNvSpPr>
          <p:nvPr>
            <p:ph type="body" sz="quarter" idx="3"/>
          </p:nvPr>
        </p:nvSpPr>
        <p:spPr>
          <a:xfrm>
            <a:off x="679450" y="4714875"/>
            <a:ext cx="5438775" cy="4467225"/>
          </a:xfrm>
          <a:prstGeom prst="rect">
            <a:avLst/>
          </a:prstGeom>
        </p:spPr>
        <p:txBody>
          <a:bodyPr vert="horz" lIns="91440" tIns="45720" rIns="91440" bIns="45720" rtlCol="0">
            <a:normAutofit/>
          </a:bodyPr>
          <a:lstStyle/>
          <a:p>
            <a:pPr lvl="0"/>
            <a:r>
              <a:rPr lang="it-IT" noProof="0"/>
              <a:t>Fare clic per modificare stili del testo dello schema</a:t>
            </a:r>
          </a:p>
          <a:p>
            <a:pPr lvl="1"/>
            <a:r>
              <a:rPr lang="it-IT" noProof="0"/>
              <a:t>Secondo livello</a:t>
            </a:r>
          </a:p>
          <a:p>
            <a:pPr lvl="2"/>
            <a:r>
              <a:rPr lang="it-IT" noProof="0"/>
              <a:t>Terzo livello</a:t>
            </a:r>
          </a:p>
          <a:p>
            <a:pPr lvl="3"/>
            <a:r>
              <a:rPr lang="it-IT" noProof="0"/>
              <a:t>Quarto livello</a:t>
            </a:r>
          </a:p>
          <a:p>
            <a:pPr lvl="4"/>
            <a:r>
              <a:rPr lang="it-IT" noProof="0"/>
              <a:t>Quinto livello</a:t>
            </a:r>
          </a:p>
        </p:txBody>
      </p:sp>
      <p:sp>
        <p:nvSpPr>
          <p:cNvPr id="6" name="Segnaposto piè di pagina 5"/>
          <p:cNvSpPr>
            <a:spLocks noGrp="1"/>
          </p:cNvSpPr>
          <p:nvPr>
            <p:ph type="ftr" sz="quarter" idx="4"/>
          </p:nvPr>
        </p:nvSpPr>
        <p:spPr>
          <a:xfrm>
            <a:off x="0" y="9428163"/>
            <a:ext cx="2946400" cy="496887"/>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it-IT"/>
          </a:p>
        </p:txBody>
      </p:sp>
      <p:sp>
        <p:nvSpPr>
          <p:cNvPr id="7" name="Segnaposto numero diapositiva 6"/>
          <p:cNvSpPr>
            <a:spLocks noGrp="1"/>
          </p:cNvSpPr>
          <p:nvPr>
            <p:ph type="sldNum" sz="quarter" idx="5"/>
          </p:nvPr>
        </p:nvSpPr>
        <p:spPr>
          <a:xfrm>
            <a:off x="3849688" y="9428163"/>
            <a:ext cx="2946400" cy="496887"/>
          </a:xfrm>
          <a:prstGeom prst="rect">
            <a:avLst/>
          </a:prstGeom>
        </p:spPr>
        <p:txBody>
          <a:bodyPr vert="horz" lIns="91440" tIns="45720" rIns="91440" bIns="45720" rtlCol="0" anchor="b"/>
          <a:lstStyle>
            <a:lvl1pPr algn="r" fontAlgn="auto">
              <a:spcBef>
                <a:spcPts val="0"/>
              </a:spcBef>
              <a:spcAft>
                <a:spcPts val="0"/>
              </a:spcAft>
              <a:defRPr sz="1200" smtClean="0">
                <a:latin typeface="+mn-lt"/>
                <a:cs typeface="+mn-cs"/>
              </a:defRPr>
            </a:lvl1pPr>
          </a:lstStyle>
          <a:p>
            <a:pPr>
              <a:defRPr/>
            </a:pPr>
            <a:fld id="{DFD83D58-BF37-4D1D-A648-FECD5810A397}" type="slidenum">
              <a:rPr lang="it-IT"/>
              <a:pPr>
                <a:defRPr/>
              </a:pPr>
              <a:t>‹N›</a:t>
            </a:fld>
            <a:endParaRPr lang="it-IT"/>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Segnaposto immagine diapositiva 1"/>
          <p:cNvSpPr>
            <a:spLocks noGrp="1" noRot="1" noChangeAspect="1"/>
          </p:cNvSpPr>
          <p:nvPr>
            <p:ph type="sldImg"/>
          </p:nvPr>
        </p:nvSpPr>
        <p:spPr bwMode="auto">
          <a:xfrm>
            <a:off x="1166813" y="1241425"/>
            <a:ext cx="4464050" cy="3349625"/>
          </a:xfrm>
          <a:noFill/>
          <a:ln>
            <a:solidFill>
              <a:srgbClr val="000000"/>
            </a:solidFill>
            <a:miter lim="800000"/>
            <a:headEnd/>
            <a:tailEnd/>
          </a:ln>
        </p:spPr>
      </p:sp>
      <p:sp>
        <p:nvSpPr>
          <p:cNvPr id="52226" name="Segnaposto note 2"/>
          <p:cNvSpPr>
            <a:spLocks noGrp="1"/>
          </p:cNvSpPr>
          <p:nvPr>
            <p:ph type="body" idx="1"/>
          </p:nvPr>
        </p:nvSpPr>
        <p:spPr bwMode="auto">
          <a:noFill/>
        </p:spPr>
        <p:txBody>
          <a:bodyPr wrap="square" numCol="1" anchor="t" anchorCtr="0" compatLnSpc="1">
            <a:prstTxWarp prst="textNoShape">
              <a:avLst/>
            </a:prstTxWarp>
          </a:bodyPr>
          <a:lstStyle/>
          <a:p>
            <a:pPr>
              <a:spcBef>
                <a:spcPct val="0"/>
              </a:spcBef>
            </a:pPr>
            <a:endParaRPr lang="it-IT" smtClean="0"/>
          </a:p>
        </p:txBody>
      </p:sp>
      <p:sp>
        <p:nvSpPr>
          <p:cNvPr id="52227" name="Segnaposto numero diapositiva 3"/>
          <p:cNvSpPr>
            <a:spLocks noGrp="1"/>
          </p:cNvSpPr>
          <p:nvPr>
            <p:ph type="sldNum" sz="quarter" idx="5"/>
          </p:nvPr>
        </p:nvSpPr>
        <p:spPr bwMode="auto">
          <a:noFill/>
          <a:ln>
            <a:miter lim="800000"/>
            <a:headEnd/>
            <a:tailEnd/>
          </a:ln>
        </p:spPr>
        <p:txBody>
          <a:bodyPr wrap="square" numCol="1" anchorCtr="0" compatLnSpc="1">
            <a:prstTxWarp prst="textNoShape">
              <a:avLst/>
            </a:prstTxWarp>
          </a:bodyPr>
          <a:lstStyle/>
          <a:p>
            <a:pPr defTabSz="457200" fontAlgn="base">
              <a:spcBef>
                <a:spcPct val="0"/>
              </a:spcBef>
              <a:spcAft>
                <a:spcPct val="0"/>
              </a:spcAft>
            </a:pPr>
            <a:fld id="{E0339C6C-F3DA-4114-81F6-6F746C608B87}" type="slidenum">
              <a:rPr lang="it-IT">
                <a:solidFill>
                  <a:srgbClr val="000000"/>
                </a:solidFill>
                <a:cs typeface="Arial" charset="0"/>
              </a:rPr>
              <a:pPr defTabSz="457200" fontAlgn="base">
                <a:spcBef>
                  <a:spcPct val="0"/>
                </a:spcBef>
                <a:spcAft>
                  <a:spcPct val="0"/>
                </a:spcAft>
              </a:pPr>
              <a:t>30</a:t>
            </a:fld>
            <a:endParaRPr lang="it-IT">
              <a:solidFill>
                <a:srgbClr val="000000"/>
              </a:solidFill>
              <a:cs typeface="Arial"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553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E631FAB2-001B-4D7A-9F61-03BBF5D5D63B}" type="slidenum">
              <a:rPr lang="it-IT" altLang="it-IT" sz="1400">
                <a:solidFill>
                  <a:srgbClr val="000000"/>
                </a:solidFill>
                <a:latin typeface="Times New Roman" pitchFamily="18" charset="0"/>
                <a:ea typeface="Microsoft YaHei"/>
                <a:cs typeface="Lucida Sans Unicode" pitchFamily="34" charset="0"/>
              </a:rPr>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42</a:t>
            </a:fld>
            <a:endParaRPr lang="it-IT" altLang="it-IT" sz="1400">
              <a:solidFill>
                <a:srgbClr val="000000"/>
              </a:solidFill>
              <a:latin typeface="Times New Roman" pitchFamily="18" charset="0"/>
              <a:ea typeface="Microsoft YaHei"/>
              <a:cs typeface="Lucida Sans Unicode" pitchFamily="34" charset="0"/>
            </a:endParaRPr>
          </a:p>
        </p:txBody>
      </p:sp>
      <p:sp>
        <p:nvSpPr>
          <p:cNvPr id="65539" name="Rectangle 1"/>
          <p:cNvSpPr txBox="1">
            <a:spLocks noGrp="1" noRot="1" noChangeAspect="1" noChangeArrowheads="1"/>
          </p:cNvSpPr>
          <p:nvPr>
            <p:ph type="sldImg"/>
          </p:nvPr>
        </p:nvSpPr>
        <p:spPr bwMode="auto">
          <a:xfrm>
            <a:off x="846138" y="882650"/>
            <a:ext cx="5799137" cy="4351338"/>
          </a:xfrm>
          <a:solidFill>
            <a:srgbClr val="FFFFFF"/>
          </a:solidFill>
          <a:ln>
            <a:solidFill>
              <a:srgbClr val="000000"/>
            </a:solidFill>
            <a:miter lim="800000"/>
            <a:headEnd/>
            <a:tailEnd/>
          </a:ln>
        </p:spPr>
      </p:sp>
      <p:sp>
        <p:nvSpPr>
          <p:cNvPr id="65540" name="Rectangle 2"/>
          <p:cNvSpPr txBox="1">
            <a:spLocks noGrp="1" noChangeArrowheads="1"/>
          </p:cNvSpPr>
          <p:nvPr>
            <p:ph type="body" idx="1"/>
          </p:nvPr>
        </p:nvSpPr>
        <p:spPr bwMode="auto">
          <a:xfrm>
            <a:off x="749300" y="5513388"/>
            <a:ext cx="5994400" cy="5222875"/>
          </a:xfrm>
          <a:noFill/>
        </p:spPr>
        <p:txBody>
          <a:bodyPr wrap="none" numCol="1" anchor="ctr"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7586"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EF94887-34EF-41C0-9D2F-39F01AE3BD1F}" type="slidenum">
              <a:rPr lang="it-IT" altLang="it-IT" sz="1400">
                <a:solidFill>
                  <a:srgbClr val="000000"/>
                </a:solidFill>
                <a:latin typeface="Times New Roman" pitchFamily="18" charset="0"/>
                <a:ea typeface="Microsoft YaHei"/>
                <a:cs typeface="Lucida Sans Unicode" pitchFamily="34" charset="0"/>
              </a:rPr>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43</a:t>
            </a:fld>
            <a:endParaRPr lang="it-IT" altLang="it-IT" sz="1400">
              <a:solidFill>
                <a:srgbClr val="000000"/>
              </a:solidFill>
              <a:latin typeface="Times New Roman" pitchFamily="18" charset="0"/>
              <a:ea typeface="Microsoft YaHei"/>
              <a:cs typeface="Lucida Sans Unicode" pitchFamily="34" charset="0"/>
            </a:endParaRPr>
          </a:p>
        </p:txBody>
      </p:sp>
      <p:sp>
        <p:nvSpPr>
          <p:cNvPr id="67587" name="Rectangle 1"/>
          <p:cNvSpPr txBox="1">
            <a:spLocks noGrp="1" noRot="1" noChangeAspect="1" noChangeArrowheads="1"/>
          </p:cNvSpPr>
          <p:nvPr>
            <p:ph type="sldImg"/>
          </p:nvPr>
        </p:nvSpPr>
        <p:spPr bwMode="auto">
          <a:xfrm>
            <a:off x="846138" y="882650"/>
            <a:ext cx="5799137" cy="4351338"/>
          </a:xfrm>
          <a:solidFill>
            <a:srgbClr val="FFFFFF"/>
          </a:solidFill>
          <a:ln>
            <a:solidFill>
              <a:srgbClr val="000000"/>
            </a:solidFill>
            <a:miter lim="800000"/>
            <a:headEnd/>
            <a:tailEnd/>
          </a:ln>
        </p:spPr>
      </p:sp>
      <p:sp>
        <p:nvSpPr>
          <p:cNvPr id="67588" name="Rectangle 2"/>
          <p:cNvSpPr txBox="1">
            <a:spLocks noGrp="1" noChangeArrowheads="1"/>
          </p:cNvSpPr>
          <p:nvPr>
            <p:ph type="body" idx="1"/>
          </p:nvPr>
        </p:nvSpPr>
        <p:spPr bwMode="auto">
          <a:xfrm>
            <a:off x="749300" y="5513388"/>
            <a:ext cx="5994400" cy="5222875"/>
          </a:xfrm>
          <a:noFill/>
        </p:spPr>
        <p:txBody>
          <a:bodyPr wrap="none" numCol="1" anchor="ctr"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9634"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7D5C4E22-8D6A-45B8-829D-4FB721C2749B}" type="slidenum">
              <a:rPr lang="it-IT" altLang="it-IT" sz="1400">
                <a:solidFill>
                  <a:srgbClr val="000000"/>
                </a:solidFill>
                <a:latin typeface="Times New Roman" pitchFamily="18" charset="0"/>
                <a:ea typeface="Microsoft YaHei"/>
                <a:cs typeface="Lucida Sans Unicode" pitchFamily="34" charset="0"/>
              </a:rPr>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44</a:t>
            </a:fld>
            <a:endParaRPr lang="it-IT" altLang="it-IT" sz="1400">
              <a:solidFill>
                <a:srgbClr val="000000"/>
              </a:solidFill>
              <a:latin typeface="Times New Roman" pitchFamily="18" charset="0"/>
              <a:ea typeface="Microsoft YaHei"/>
              <a:cs typeface="Lucida Sans Unicode" pitchFamily="34" charset="0"/>
            </a:endParaRPr>
          </a:p>
        </p:txBody>
      </p:sp>
      <p:sp>
        <p:nvSpPr>
          <p:cNvPr id="69635" name="Rectangle 1"/>
          <p:cNvSpPr txBox="1">
            <a:spLocks noGrp="1" noRot="1" noChangeAspect="1" noChangeArrowheads="1"/>
          </p:cNvSpPr>
          <p:nvPr>
            <p:ph type="sldImg"/>
          </p:nvPr>
        </p:nvSpPr>
        <p:spPr bwMode="auto">
          <a:xfrm>
            <a:off x="846138" y="882650"/>
            <a:ext cx="5799137" cy="4351338"/>
          </a:xfrm>
          <a:solidFill>
            <a:srgbClr val="FFFFFF"/>
          </a:solidFill>
          <a:ln>
            <a:solidFill>
              <a:srgbClr val="000000"/>
            </a:solidFill>
            <a:miter lim="800000"/>
            <a:headEnd/>
            <a:tailEnd/>
          </a:ln>
        </p:spPr>
      </p:sp>
      <p:sp>
        <p:nvSpPr>
          <p:cNvPr id="69636" name="Rectangle 2"/>
          <p:cNvSpPr txBox="1">
            <a:spLocks noGrp="1" noChangeArrowheads="1"/>
          </p:cNvSpPr>
          <p:nvPr>
            <p:ph type="body" idx="1"/>
          </p:nvPr>
        </p:nvSpPr>
        <p:spPr bwMode="auto">
          <a:xfrm>
            <a:off x="749300" y="5513388"/>
            <a:ext cx="5994400" cy="5222875"/>
          </a:xfrm>
          <a:noFill/>
        </p:spPr>
        <p:txBody>
          <a:bodyPr wrap="none" numCol="1" anchor="ctr"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C0423B9E-C306-494D-B701-4498876F1968}" type="slidenum">
              <a:rPr lang="it-IT" altLang="it-IT" sz="1400">
                <a:solidFill>
                  <a:srgbClr val="000000"/>
                </a:solidFill>
                <a:latin typeface="Times New Roman" pitchFamily="18" charset="0"/>
                <a:ea typeface="Microsoft YaHei"/>
                <a:cs typeface="Lucida Sans Unicode" pitchFamily="34" charset="0"/>
              </a:rPr>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45</a:t>
            </a:fld>
            <a:endParaRPr lang="it-IT" altLang="it-IT" sz="1400">
              <a:solidFill>
                <a:srgbClr val="000000"/>
              </a:solidFill>
              <a:latin typeface="Times New Roman" pitchFamily="18" charset="0"/>
              <a:ea typeface="Microsoft YaHei"/>
              <a:cs typeface="Lucida Sans Unicode" pitchFamily="34" charset="0"/>
            </a:endParaRPr>
          </a:p>
        </p:txBody>
      </p:sp>
      <p:sp>
        <p:nvSpPr>
          <p:cNvPr id="71683" name="Rectangle 1"/>
          <p:cNvSpPr txBox="1">
            <a:spLocks noGrp="1" noRot="1" noChangeAspect="1" noChangeArrowheads="1"/>
          </p:cNvSpPr>
          <p:nvPr>
            <p:ph type="sldImg"/>
          </p:nvPr>
        </p:nvSpPr>
        <p:spPr bwMode="auto">
          <a:xfrm>
            <a:off x="846138" y="882650"/>
            <a:ext cx="5799137" cy="4351338"/>
          </a:xfrm>
          <a:solidFill>
            <a:srgbClr val="FFFFFF"/>
          </a:solidFill>
          <a:ln>
            <a:solidFill>
              <a:srgbClr val="000000"/>
            </a:solidFill>
            <a:miter lim="800000"/>
            <a:headEnd/>
            <a:tailEnd/>
          </a:ln>
        </p:spPr>
      </p:sp>
      <p:sp>
        <p:nvSpPr>
          <p:cNvPr id="71684" name="Rectangle 2"/>
          <p:cNvSpPr txBox="1">
            <a:spLocks noGrp="1" noChangeArrowheads="1"/>
          </p:cNvSpPr>
          <p:nvPr>
            <p:ph type="body" idx="1"/>
          </p:nvPr>
        </p:nvSpPr>
        <p:spPr bwMode="auto">
          <a:xfrm>
            <a:off x="749300" y="5513388"/>
            <a:ext cx="5994400" cy="5222875"/>
          </a:xfrm>
          <a:noFill/>
        </p:spPr>
        <p:txBody>
          <a:bodyPr wrap="none" numCol="1" anchor="ctr"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3730"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E442C02C-425B-44FE-B0DE-B2D68173B62A}" type="slidenum">
              <a:rPr lang="it-IT" altLang="it-IT" sz="1400">
                <a:solidFill>
                  <a:srgbClr val="000000"/>
                </a:solidFill>
                <a:latin typeface="Times New Roman" pitchFamily="18" charset="0"/>
                <a:ea typeface="Microsoft YaHei"/>
                <a:cs typeface="Lucida Sans Unicode" pitchFamily="34" charset="0"/>
              </a:rPr>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46</a:t>
            </a:fld>
            <a:endParaRPr lang="it-IT" altLang="it-IT" sz="1400">
              <a:solidFill>
                <a:srgbClr val="000000"/>
              </a:solidFill>
              <a:latin typeface="Times New Roman" pitchFamily="18" charset="0"/>
              <a:ea typeface="Microsoft YaHei"/>
              <a:cs typeface="Lucida Sans Unicode" pitchFamily="34" charset="0"/>
            </a:endParaRPr>
          </a:p>
        </p:txBody>
      </p:sp>
      <p:sp>
        <p:nvSpPr>
          <p:cNvPr id="73731" name="Rectangle 1"/>
          <p:cNvSpPr txBox="1">
            <a:spLocks noGrp="1" noRot="1" noChangeAspect="1" noChangeArrowheads="1"/>
          </p:cNvSpPr>
          <p:nvPr>
            <p:ph type="sldImg"/>
          </p:nvPr>
        </p:nvSpPr>
        <p:spPr bwMode="auto">
          <a:xfrm>
            <a:off x="846138" y="882650"/>
            <a:ext cx="5799137" cy="4351338"/>
          </a:xfrm>
          <a:solidFill>
            <a:srgbClr val="FFFFFF"/>
          </a:solidFill>
          <a:ln>
            <a:solidFill>
              <a:srgbClr val="000000"/>
            </a:solidFill>
            <a:miter lim="800000"/>
            <a:headEnd/>
            <a:tailEnd/>
          </a:ln>
        </p:spPr>
      </p:sp>
      <p:sp>
        <p:nvSpPr>
          <p:cNvPr id="73732" name="Rectangle 2"/>
          <p:cNvSpPr txBox="1">
            <a:spLocks noGrp="1" noChangeArrowheads="1"/>
          </p:cNvSpPr>
          <p:nvPr>
            <p:ph type="body" idx="1"/>
          </p:nvPr>
        </p:nvSpPr>
        <p:spPr bwMode="auto">
          <a:xfrm>
            <a:off x="749300" y="5513388"/>
            <a:ext cx="5994400" cy="5222875"/>
          </a:xfrm>
          <a:noFill/>
        </p:spPr>
        <p:txBody>
          <a:bodyPr wrap="none" numCol="1" anchor="ctr" anchorCtr="0" compatLnSpc="1">
            <a:prstTxWarp prst="textNoShape">
              <a:avLst/>
            </a:prstTxWarp>
          </a:bodyPr>
          <a:lstStyle/>
          <a:p>
            <a:pPr>
              <a:spcBef>
                <a:spcPct val="0"/>
              </a:spcBef>
            </a:pPr>
            <a:endParaRPr lang="it-IT" altLang="it-IT"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5778" name="Rectangle 7"/>
          <p:cNvSpPr>
            <a:spLocks noGrp="1" noChangeArrowheads="1"/>
          </p:cNvSpPr>
          <p:nvPr>
            <p:ph type="sldNum" sz="quarter" idx="5"/>
          </p:nvPr>
        </p:nvSpPr>
        <p:spPr bwMode="auto">
          <a:noFill/>
          <a:ln>
            <a:miter lim="800000"/>
            <a:headEnd/>
            <a:tailEnd/>
          </a:ln>
        </p:spPr>
        <p:txBody>
          <a:bodyPr wrap="square" numCol="1" anchorCtr="0" compatLnSpc="1">
            <a:prstTxWarp prst="textNoShape">
              <a:avLst/>
            </a:prstTxWarp>
          </a:bodyPr>
          <a:lstStyle/>
          <a:p>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fld id="{5C143C1E-19AF-4B6B-A0F0-98A129073B74}" type="slidenum">
              <a:rPr lang="it-IT" altLang="it-IT" sz="1400">
                <a:solidFill>
                  <a:srgbClr val="000000"/>
                </a:solidFill>
                <a:latin typeface="Times New Roman" pitchFamily="18" charset="0"/>
                <a:ea typeface="Microsoft YaHei"/>
                <a:cs typeface="Lucida Sans Unicode" pitchFamily="34" charset="0"/>
              </a:rPr>
              <a:pPr defTabSz="449263" fontAlgn="base" hangingPunct="0">
                <a:lnSpc>
                  <a:spcPct val="95000"/>
                </a:lnSpc>
                <a:spcBef>
                  <a:spcPct val="0"/>
                </a:spcBef>
                <a:spcAft>
                  <a:spcPct val="0"/>
                </a:spcAft>
                <a:buSzPct val="100000"/>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t>47</a:t>
            </a:fld>
            <a:endParaRPr lang="it-IT" altLang="it-IT" sz="1400">
              <a:solidFill>
                <a:srgbClr val="000000"/>
              </a:solidFill>
              <a:latin typeface="Times New Roman" pitchFamily="18" charset="0"/>
              <a:ea typeface="Microsoft YaHei"/>
              <a:cs typeface="Lucida Sans Unicode" pitchFamily="34" charset="0"/>
            </a:endParaRPr>
          </a:p>
        </p:txBody>
      </p:sp>
      <p:sp>
        <p:nvSpPr>
          <p:cNvPr id="75779" name="Rectangle 1"/>
          <p:cNvSpPr txBox="1">
            <a:spLocks noGrp="1" noRot="1" noChangeAspect="1" noChangeArrowheads="1"/>
          </p:cNvSpPr>
          <p:nvPr>
            <p:ph type="sldImg"/>
          </p:nvPr>
        </p:nvSpPr>
        <p:spPr bwMode="auto">
          <a:xfrm>
            <a:off x="846138" y="882650"/>
            <a:ext cx="5799137" cy="4351338"/>
          </a:xfrm>
          <a:solidFill>
            <a:srgbClr val="FFFFFF"/>
          </a:solidFill>
          <a:ln>
            <a:solidFill>
              <a:srgbClr val="000000"/>
            </a:solidFill>
            <a:miter lim="800000"/>
            <a:headEnd/>
            <a:tailEnd/>
          </a:ln>
        </p:spPr>
      </p:sp>
      <p:sp>
        <p:nvSpPr>
          <p:cNvPr id="75780" name="Rectangle 2"/>
          <p:cNvSpPr txBox="1">
            <a:spLocks noGrp="1" noChangeArrowheads="1"/>
          </p:cNvSpPr>
          <p:nvPr>
            <p:ph type="body" idx="1"/>
          </p:nvPr>
        </p:nvSpPr>
        <p:spPr bwMode="auto">
          <a:xfrm>
            <a:off x="749300" y="5513388"/>
            <a:ext cx="5994400" cy="5222875"/>
          </a:xfrm>
          <a:noFill/>
        </p:spPr>
        <p:txBody>
          <a:bodyPr wrap="none" numCol="1" anchor="ctr" anchorCtr="0" compatLnSpc="1">
            <a:prstTxWarp prst="textNoShape">
              <a:avLst/>
            </a:prstTxWarp>
          </a:bodyPr>
          <a:lstStyle/>
          <a:p>
            <a:pPr>
              <a:spcBef>
                <a:spcPct val="0"/>
              </a:spcBef>
            </a:pPr>
            <a:endParaRPr lang="it-IT" altLang="it-IT"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866442" y="1447801"/>
            <a:ext cx="6620968" cy="3329581"/>
          </a:xfrm>
        </p:spPr>
        <p:txBody>
          <a:bodyPr anchor="b"/>
          <a:lstStyle>
            <a:lvl1pPr>
              <a:defRPr sz="7200"/>
            </a:lvl1pPr>
          </a:lstStyle>
          <a:p>
            <a:r>
              <a:rPr lang="it-IT"/>
              <a:t>Fare clic per modificare lo stile del titolo dello schema</a:t>
            </a:r>
            <a:endParaRPr lang="en-US" dirty="0"/>
          </a:p>
        </p:txBody>
      </p:sp>
      <p:sp>
        <p:nvSpPr>
          <p:cNvPr id="3" name="Subtitle 2"/>
          <p:cNvSpPr>
            <a:spLocks noGrp="1"/>
          </p:cNvSpPr>
          <p:nvPr>
            <p:ph type="subTitle" idx="1"/>
          </p:nvPr>
        </p:nvSpPr>
        <p:spPr>
          <a:xfrm>
            <a:off x="866442" y="4777380"/>
            <a:ext cx="6620968" cy="861420"/>
          </a:xfrm>
        </p:spPr>
        <p:txBody>
          <a:bodyPr/>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lvl1pPr>
              <a:defRPr smtClean="0"/>
            </a:lvl1pPr>
          </a:lstStyle>
          <a:p>
            <a:pPr>
              <a:defRPr/>
            </a:pPr>
            <a:fld id="{0880E962-4B35-4FD2-B35F-0D0AA9590F35}"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10CE5E72-B4AE-4872-99B5-E1029A718590}" type="slidenum">
              <a:rPr lang="it-IT" altLang="it-IT"/>
              <a:pPr>
                <a:defRPr/>
              </a:pPr>
              <a:t>‹N›</a:t>
            </a:fld>
            <a:endParaRPr lang="it-IT" altLang="it-IT"/>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smtClean="0"/>
            </a:lvl1pPr>
          </a:lstStyle>
          <a:p>
            <a:pPr>
              <a:defRPr/>
            </a:pPr>
            <a:fld id="{2A7CE94D-1794-4D82-8D75-8F17BA938767}"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91DDAC10-7DFE-444B-BCAF-65E2F9124161}" type="slidenum">
              <a:rPr lang="it-IT" altLang="it-IT"/>
              <a:pPr>
                <a:defRPr/>
              </a:pPr>
              <a:t>‹N›</a:t>
            </a:fld>
            <a:endParaRPr lang="it-IT" alt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66443" y="2861734"/>
            <a:ext cx="6620967" cy="1915647"/>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lvl1pPr>
              <a:defRPr smtClean="0"/>
            </a:lvl1pPr>
          </a:lstStyle>
          <a:p>
            <a:pPr>
              <a:defRPr/>
            </a:pPr>
            <a:fld id="{7E3D2116-E873-4CE3-810A-64AEC83E2109}"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59ED4D6C-CBAD-4ACC-B252-AF02B40B12A3}" type="slidenum">
              <a:rPr lang="it-IT" altLang="it-IT"/>
              <a:pPr>
                <a:defRPr/>
              </a:pPr>
              <a:t>‹N›</a:t>
            </a:fld>
            <a:endParaRPr lang="it-IT" altLang="it-IT"/>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27700" y="2060576"/>
            <a:ext cx="3298113"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4241975" y="2056093"/>
            <a:ext cx="3298115"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lvl1pPr>
              <a:defRPr smtClean="0"/>
            </a:lvl1pPr>
          </a:lstStyle>
          <a:p>
            <a:pPr>
              <a:defRPr/>
            </a:pPr>
            <a:fld id="{2DE0A69F-17F9-44EA-8356-B25E3B1032C5}" type="datetime1">
              <a:rPr lang="it-IT" altLang="it-IT"/>
              <a:pPr>
                <a:defRPr/>
              </a:pPr>
              <a:t>10/03/2019</a:t>
            </a:fld>
            <a:endParaRPr lang="it-IT" altLang="it-IT"/>
          </a:p>
        </p:txBody>
      </p:sp>
      <p:sp>
        <p:nvSpPr>
          <p:cNvPr id="6" name="Footer Placeholder 5"/>
          <p:cNvSpPr>
            <a:spLocks noGrp="1"/>
          </p:cNvSpPr>
          <p:nvPr>
            <p:ph type="ftr" sz="quarter" idx="11"/>
          </p:nvPr>
        </p:nvSpPr>
        <p:spPr/>
        <p:txBody>
          <a:bodyPr/>
          <a:lstStyle>
            <a:lvl1pPr>
              <a:defRPr/>
            </a:lvl1pPr>
          </a:lstStyle>
          <a:p>
            <a:pPr>
              <a:defRPr/>
            </a:pPr>
            <a:endParaRPr lang="it-IT"/>
          </a:p>
        </p:txBody>
      </p:sp>
      <p:sp>
        <p:nvSpPr>
          <p:cNvPr id="7" name="Slide Number Placeholder 6"/>
          <p:cNvSpPr>
            <a:spLocks noGrp="1"/>
          </p:cNvSpPr>
          <p:nvPr>
            <p:ph type="sldNum" sz="quarter" idx="12"/>
          </p:nvPr>
        </p:nvSpPr>
        <p:spPr/>
        <p:txBody>
          <a:bodyPr/>
          <a:lstStyle>
            <a:lvl1pPr>
              <a:defRPr/>
            </a:lvl1pPr>
          </a:lstStyle>
          <a:p>
            <a:pPr>
              <a:defRPr/>
            </a:pPr>
            <a:fld id="{FB50A3AD-4AF3-4B7A-99C3-7E78179787C0}" type="slidenum">
              <a:rPr lang="it-IT" altLang="it-IT"/>
              <a:pPr>
                <a:defRPr/>
              </a:pPr>
              <a:t>‹N›</a:t>
            </a:fld>
            <a:endParaRPr lang="it-IT" alt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27700" y="1905000"/>
            <a:ext cx="3298112"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827700"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4241976" y="1905000"/>
            <a:ext cx="3298113"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4241976" y="2514600"/>
            <a:ext cx="3298113"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lvl1pPr>
              <a:defRPr smtClean="0"/>
            </a:lvl1pPr>
          </a:lstStyle>
          <a:p>
            <a:pPr>
              <a:defRPr/>
            </a:pPr>
            <a:fld id="{BC226FA4-E079-46B5-85E2-A0481EA44B77}" type="datetime1">
              <a:rPr lang="it-IT" altLang="it-IT"/>
              <a:pPr>
                <a:defRPr/>
              </a:pPr>
              <a:t>10/03/2019</a:t>
            </a:fld>
            <a:endParaRPr lang="it-IT" altLang="it-IT"/>
          </a:p>
        </p:txBody>
      </p:sp>
      <p:sp>
        <p:nvSpPr>
          <p:cNvPr id="8" name="Footer Placeholder 7"/>
          <p:cNvSpPr>
            <a:spLocks noGrp="1"/>
          </p:cNvSpPr>
          <p:nvPr>
            <p:ph type="ftr" sz="quarter" idx="11"/>
          </p:nvPr>
        </p:nvSpPr>
        <p:spPr/>
        <p:txBody>
          <a:bodyPr/>
          <a:lstStyle>
            <a:lvl1pPr>
              <a:defRPr/>
            </a:lvl1pPr>
          </a:lstStyle>
          <a:p>
            <a:pPr>
              <a:defRPr/>
            </a:pPr>
            <a:endParaRPr lang="it-IT"/>
          </a:p>
        </p:txBody>
      </p:sp>
      <p:sp>
        <p:nvSpPr>
          <p:cNvPr id="9" name="Slide Number Placeholder 8"/>
          <p:cNvSpPr>
            <a:spLocks noGrp="1"/>
          </p:cNvSpPr>
          <p:nvPr>
            <p:ph type="sldNum" sz="quarter" idx="12"/>
          </p:nvPr>
        </p:nvSpPr>
        <p:spPr/>
        <p:txBody>
          <a:bodyPr/>
          <a:lstStyle>
            <a:lvl1pPr>
              <a:defRPr/>
            </a:lvl1pPr>
          </a:lstStyle>
          <a:p>
            <a:pPr>
              <a:defRPr/>
            </a:pPr>
            <a:fld id="{92316A9C-F1BE-4739-9AEB-1F1EED45E035}" type="slidenum">
              <a:rPr lang="it-IT" altLang="it-IT"/>
              <a:pPr>
                <a:defRPr/>
              </a:pPr>
              <a:t>‹N›</a:t>
            </a:fld>
            <a:endParaRPr lang="it-IT" alt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p:txBody>
          <a:bodyPr/>
          <a:lstStyle>
            <a:lvl1pPr>
              <a:defRPr smtClean="0"/>
            </a:lvl1pPr>
          </a:lstStyle>
          <a:p>
            <a:pPr>
              <a:defRPr/>
            </a:pPr>
            <a:fld id="{54C0ED34-5AEB-4593-A2D8-1B807302D4EA}" type="datetime1">
              <a:rPr lang="it-IT" altLang="it-IT"/>
              <a:pPr>
                <a:defRPr/>
              </a:pPr>
              <a:t>10/03/2019</a:t>
            </a:fld>
            <a:endParaRPr lang="it-IT" altLang="it-IT"/>
          </a:p>
        </p:txBody>
      </p:sp>
      <p:sp>
        <p:nvSpPr>
          <p:cNvPr id="4" name="Footer Placeholder 3"/>
          <p:cNvSpPr>
            <a:spLocks noGrp="1"/>
          </p:cNvSpPr>
          <p:nvPr>
            <p:ph type="ftr" sz="quarter" idx="11"/>
          </p:nvPr>
        </p:nvSpPr>
        <p:spPr/>
        <p:txBody>
          <a:bodyPr/>
          <a:lstStyle>
            <a:lvl1pPr>
              <a:defRPr/>
            </a:lvl1pPr>
          </a:lstStyle>
          <a:p>
            <a:pPr>
              <a:defRPr/>
            </a:pPr>
            <a:endParaRPr lang="it-IT"/>
          </a:p>
        </p:txBody>
      </p:sp>
      <p:sp>
        <p:nvSpPr>
          <p:cNvPr id="5" name="Slide Number Placeholder 4"/>
          <p:cNvSpPr>
            <a:spLocks noGrp="1"/>
          </p:cNvSpPr>
          <p:nvPr>
            <p:ph type="sldNum" sz="quarter" idx="12"/>
          </p:nvPr>
        </p:nvSpPr>
        <p:spPr/>
        <p:txBody>
          <a:bodyPr/>
          <a:lstStyle>
            <a:lvl1pPr>
              <a:defRPr/>
            </a:lvl1pPr>
          </a:lstStyle>
          <a:p>
            <a:pPr>
              <a:defRPr/>
            </a:pPr>
            <a:fld id="{403702EC-DAA2-4826-85EB-D9B9AB3EA765}" type="slidenum">
              <a:rPr lang="it-IT" altLang="it-IT"/>
              <a:pPr>
                <a:defRPr/>
              </a:pPr>
              <a:t>‹N›</a:t>
            </a:fld>
            <a:endParaRPr lang="it-IT" alt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smtClean="0"/>
            </a:lvl1pPr>
          </a:lstStyle>
          <a:p>
            <a:pPr>
              <a:defRPr/>
            </a:pPr>
            <a:fld id="{AA4D4924-83B7-450D-A170-8F4DB205FCB8}" type="datetime1">
              <a:rPr lang="it-IT" altLang="it-IT"/>
              <a:pPr>
                <a:defRPr/>
              </a:pPr>
              <a:t>10/03/2019</a:t>
            </a:fld>
            <a:endParaRPr lang="it-IT" altLang="it-IT"/>
          </a:p>
        </p:txBody>
      </p:sp>
      <p:sp>
        <p:nvSpPr>
          <p:cNvPr id="3" name="Footer Placeholder 2"/>
          <p:cNvSpPr>
            <a:spLocks noGrp="1"/>
          </p:cNvSpPr>
          <p:nvPr>
            <p:ph type="ftr" sz="quarter" idx="11"/>
          </p:nvPr>
        </p:nvSpPr>
        <p:spPr/>
        <p:txBody>
          <a:bodyPr/>
          <a:lstStyle>
            <a:lvl1pPr>
              <a:defRPr/>
            </a:lvl1pPr>
          </a:lstStyle>
          <a:p>
            <a:pPr>
              <a:defRPr/>
            </a:pPr>
            <a:endParaRPr lang="it-IT"/>
          </a:p>
        </p:txBody>
      </p:sp>
      <p:sp>
        <p:nvSpPr>
          <p:cNvPr id="4" name="Slide Number Placeholder 3"/>
          <p:cNvSpPr>
            <a:spLocks noGrp="1"/>
          </p:cNvSpPr>
          <p:nvPr>
            <p:ph type="sldNum" sz="quarter" idx="12"/>
          </p:nvPr>
        </p:nvSpPr>
        <p:spPr/>
        <p:txBody>
          <a:bodyPr/>
          <a:lstStyle>
            <a:lvl1pPr>
              <a:defRPr/>
            </a:lvl1pPr>
          </a:lstStyle>
          <a:p>
            <a:pPr>
              <a:defRPr/>
            </a:pPr>
            <a:fld id="{8A18F526-50DE-426B-BE20-FC8CCAF7E290}" type="slidenum">
              <a:rPr lang="it-IT" altLang="it-IT"/>
              <a:pPr>
                <a:defRPr/>
              </a:pPr>
              <a:t>‹N›</a:t>
            </a:fld>
            <a:endParaRPr lang="it-IT" alt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66441" y="1447800"/>
            <a:ext cx="2551462" cy="1447800"/>
          </a:xfrm>
        </p:spPr>
        <p:txBody>
          <a:bodyPr anchor="b"/>
          <a:lstStyle>
            <a:lvl1pPr algn="l">
              <a:defRPr sz="2400" b="0"/>
            </a:lvl1pPr>
          </a:lstStyle>
          <a:p>
            <a:r>
              <a:rPr lang="it-IT"/>
              <a:t>Fare clic per modificare lo stile del titolo dello schema</a:t>
            </a:r>
            <a:endParaRPr lang="en-US" dirty="0"/>
          </a:p>
        </p:txBody>
      </p:sp>
      <p:sp>
        <p:nvSpPr>
          <p:cNvPr id="3" name="Content Placeholder 2"/>
          <p:cNvSpPr>
            <a:spLocks noGrp="1"/>
          </p:cNvSpPr>
          <p:nvPr>
            <p:ph idx="1"/>
          </p:nvPr>
        </p:nvSpPr>
        <p:spPr>
          <a:xfrm>
            <a:off x="3589397" y="1447800"/>
            <a:ext cx="3898013"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66442" y="3129281"/>
            <a:ext cx="2551461"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lvl1pPr>
              <a:defRPr smtClean="0"/>
            </a:lvl1pPr>
          </a:lstStyle>
          <a:p>
            <a:pPr>
              <a:defRPr/>
            </a:pPr>
            <a:fld id="{9B3BD7B6-3B47-4E58-B398-94863587586B}" type="datetime1">
              <a:rPr lang="it-IT" altLang="it-IT"/>
              <a:pPr>
                <a:defRPr/>
              </a:pPr>
              <a:t>10/03/2019</a:t>
            </a:fld>
            <a:endParaRPr lang="it-IT" altLang="it-IT"/>
          </a:p>
        </p:txBody>
      </p:sp>
      <p:sp>
        <p:nvSpPr>
          <p:cNvPr id="6" name="Footer Placeholder 5"/>
          <p:cNvSpPr>
            <a:spLocks noGrp="1"/>
          </p:cNvSpPr>
          <p:nvPr>
            <p:ph type="ftr" sz="quarter" idx="11"/>
          </p:nvPr>
        </p:nvSpPr>
        <p:spPr/>
        <p:txBody>
          <a:bodyPr/>
          <a:lstStyle>
            <a:lvl1pPr>
              <a:defRPr/>
            </a:lvl1pPr>
          </a:lstStyle>
          <a:p>
            <a:pPr>
              <a:defRPr/>
            </a:pPr>
            <a:endParaRPr lang="it-IT"/>
          </a:p>
        </p:txBody>
      </p:sp>
      <p:sp>
        <p:nvSpPr>
          <p:cNvPr id="7" name="Slide Number Placeholder 6"/>
          <p:cNvSpPr>
            <a:spLocks noGrp="1"/>
          </p:cNvSpPr>
          <p:nvPr>
            <p:ph type="sldNum" sz="quarter" idx="12"/>
          </p:nvPr>
        </p:nvSpPr>
        <p:spPr/>
        <p:txBody>
          <a:bodyPr/>
          <a:lstStyle>
            <a:lvl1pPr>
              <a:defRPr/>
            </a:lvl1pPr>
          </a:lstStyle>
          <a:p>
            <a:pPr>
              <a:defRPr/>
            </a:pPr>
            <a:fld id="{50406DBF-2FE4-4A98-9FDD-198C058ED540}" type="slidenum">
              <a:rPr lang="it-IT" altLang="it-IT"/>
              <a:pPr>
                <a:defRPr/>
              </a:pPr>
              <a:t>‹N›</a:t>
            </a:fld>
            <a:endParaRPr lang="it-IT" alt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65656" y="1854192"/>
            <a:ext cx="3820674" cy="1574808"/>
          </a:xfrm>
        </p:spPr>
        <p:txBody>
          <a:bodyPr anchor="b">
            <a:normAutofit/>
          </a:bodyPr>
          <a:lstStyle>
            <a:lvl1pPr algn="l">
              <a:defRPr sz="36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213517" y="1143000"/>
            <a:ext cx="2400925" cy="4572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noProof="0"/>
              <a:t>Fare clic sull'icona per inserire un'immagine</a:t>
            </a:r>
            <a:endParaRPr lang="en-US" noProof="0" dirty="0"/>
          </a:p>
        </p:txBody>
      </p:sp>
      <p:sp>
        <p:nvSpPr>
          <p:cNvPr id="4" name="Text Placeholder 3"/>
          <p:cNvSpPr>
            <a:spLocks noGrp="1"/>
          </p:cNvSpPr>
          <p:nvPr>
            <p:ph type="body" sz="half" idx="2"/>
          </p:nvPr>
        </p:nvSpPr>
        <p:spPr>
          <a:xfrm>
            <a:off x="866441" y="3657600"/>
            <a:ext cx="3814728"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lvl1pPr>
              <a:defRPr smtClean="0"/>
            </a:lvl1pPr>
          </a:lstStyle>
          <a:p>
            <a:pPr>
              <a:defRPr/>
            </a:pPr>
            <a:fld id="{8193D8DF-C781-4158-AA43-B4500C86B083}" type="datetime1">
              <a:rPr lang="it-IT" altLang="it-IT"/>
              <a:pPr>
                <a:defRPr/>
              </a:pPr>
              <a:t>10/03/2019</a:t>
            </a:fld>
            <a:endParaRPr lang="it-IT" altLang="it-IT"/>
          </a:p>
        </p:txBody>
      </p:sp>
      <p:sp>
        <p:nvSpPr>
          <p:cNvPr id="6" name="Footer Placeholder 5"/>
          <p:cNvSpPr>
            <a:spLocks noGrp="1"/>
          </p:cNvSpPr>
          <p:nvPr>
            <p:ph type="ftr" sz="quarter" idx="11"/>
          </p:nvPr>
        </p:nvSpPr>
        <p:spPr/>
        <p:txBody>
          <a:bodyPr/>
          <a:lstStyle>
            <a:lvl1pPr>
              <a:defRPr/>
            </a:lvl1pPr>
          </a:lstStyle>
          <a:p>
            <a:pPr>
              <a:defRPr/>
            </a:pPr>
            <a:endParaRPr lang="it-IT"/>
          </a:p>
        </p:txBody>
      </p:sp>
      <p:sp>
        <p:nvSpPr>
          <p:cNvPr id="7" name="Slide Number Placeholder 6"/>
          <p:cNvSpPr>
            <a:spLocks noGrp="1"/>
          </p:cNvSpPr>
          <p:nvPr>
            <p:ph type="sldNum" sz="quarter" idx="12"/>
          </p:nvPr>
        </p:nvSpPr>
        <p:spPr/>
        <p:txBody>
          <a:bodyPr/>
          <a:lstStyle>
            <a:lvl1pPr>
              <a:defRPr/>
            </a:lvl1pPr>
          </a:lstStyle>
          <a:p>
            <a:pPr>
              <a:defRPr/>
            </a:pPr>
            <a:fld id="{053B47BB-1989-447B-A64C-CF284F7BC53A}" type="slidenum">
              <a:rPr lang="it-IT" altLang="it-IT"/>
              <a:pPr>
                <a:defRPr/>
              </a:pPr>
              <a:t>‹N›</a:t>
            </a:fld>
            <a:endParaRPr lang="it-IT" altLang="it-IT"/>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magine panoramica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66443" y="4800587"/>
            <a:ext cx="6620967" cy="566738"/>
          </a:xfrm>
        </p:spPr>
        <p:txBody>
          <a:bodyPr anchor="b">
            <a:normAutofit/>
          </a:bodyPr>
          <a:lstStyle>
            <a:lvl1pPr algn="l">
              <a:defRPr sz="2400" b="0"/>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866442" y="685800"/>
            <a:ext cx="6620968" cy="3640667"/>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noProof="0"/>
              <a:t>Fare clic sull'icona per inserire un'immagine</a:t>
            </a:r>
            <a:endParaRPr lang="en-US" noProof="0" dirty="0"/>
          </a:p>
        </p:txBody>
      </p:sp>
      <p:sp>
        <p:nvSpPr>
          <p:cNvPr id="4" name="Text Placeholder 3"/>
          <p:cNvSpPr>
            <a:spLocks noGrp="1"/>
          </p:cNvSpPr>
          <p:nvPr>
            <p:ph type="body" sz="half" idx="2"/>
          </p:nvPr>
        </p:nvSpPr>
        <p:spPr>
          <a:xfrm>
            <a:off x="866443" y="5367325"/>
            <a:ext cx="662096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Date Placeholder 4"/>
          <p:cNvSpPr>
            <a:spLocks noGrp="1"/>
          </p:cNvSpPr>
          <p:nvPr>
            <p:ph type="dt" sz="half" idx="10"/>
          </p:nvPr>
        </p:nvSpPr>
        <p:spPr/>
        <p:txBody>
          <a:bodyPr/>
          <a:lstStyle>
            <a:lvl1pPr>
              <a:defRPr smtClean="0"/>
            </a:lvl1pPr>
          </a:lstStyle>
          <a:p>
            <a:pPr>
              <a:defRPr/>
            </a:pPr>
            <a:fld id="{7189EDCA-8D25-4F5F-BF69-42F0E5184047}" type="datetime1">
              <a:rPr lang="it-IT" altLang="it-IT"/>
              <a:pPr>
                <a:defRPr/>
              </a:pPr>
              <a:t>10/03/2019</a:t>
            </a:fld>
            <a:endParaRPr lang="it-IT" altLang="it-IT"/>
          </a:p>
        </p:txBody>
      </p:sp>
      <p:sp>
        <p:nvSpPr>
          <p:cNvPr id="6" name="Footer Placeholder 5"/>
          <p:cNvSpPr>
            <a:spLocks noGrp="1"/>
          </p:cNvSpPr>
          <p:nvPr>
            <p:ph type="ftr" sz="quarter" idx="11"/>
          </p:nvPr>
        </p:nvSpPr>
        <p:spPr/>
        <p:txBody>
          <a:bodyPr/>
          <a:lstStyle>
            <a:lvl1pPr>
              <a:defRPr/>
            </a:lvl1pPr>
          </a:lstStyle>
          <a:p>
            <a:pPr>
              <a:defRPr/>
            </a:pPr>
            <a:endParaRPr lang="it-IT"/>
          </a:p>
        </p:txBody>
      </p:sp>
      <p:sp>
        <p:nvSpPr>
          <p:cNvPr id="7" name="Slide Number Placeholder 6"/>
          <p:cNvSpPr>
            <a:spLocks noGrp="1"/>
          </p:cNvSpPr>
          <p:nvPr>
            <p:ph type="sldNum" sz="quarter" idx="12"/>
          </p:nvPr>
        </p:nvSpPr>
        <p:spPr/>
        <p:txBody>
          <a:bodyPr/>
          <a:lstStyle>
            <a:lvl1pPr>
              <a:defRPr/>
            </a:lvl1pPr>
          </a:lstStyle>
          <a:p>
            <a:pPr>
              <a:defRPr/>
            </a:pPr>
            <a:fld id="{8D04BF65-BA83-4033-BACD-90E9A4E06947}" type="slidenum">
              <a:rPr lang="it-IT" altLang="it-IT"/>
              <a:pPr>
                <a:defRPr/>
              </a:pPr>
              <a:t>‹N›</a:t>
            </a:fld>
            <a:endParaRPr lang="it-IT" alt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866442" y="1447800"/>
            <a:ext cx="6620968" cy="1981200"/>
          </a:xfrm>
        </p:spPr>
        <p:txBody>
          <a:bodyPr/>
          <a:lstStyle>
            <a:lvl1pPr>
              <a:defRPr sz="4800"/>
            </a:lvl1pPr>
          </a:lstStyle>
          <a:p>
            <a:r>
              <a:rPr lang="it-IT"/>
              <a:t>Fare clic per modificare lo stile del titolo dello schema</a:t>
            </a:r>
            <a:endParaRPr lang="en-US" dirty="0"/>
          </a:p>
        </p:txBody>
      </p:sp>
      <p:sp>
        <p:nvSpPr>
          <p:cNvPr id="8" name="Text Placeholder 3"/>
          <p:cNvSpPr>
            <a:spLocks noGrp="1"/>
          </p:cNvSpPr>
          <p:nvPr>
            <p:ph type="body" sz="half" idx="2"/>
          </p:nvPr>
        </p:nvSpPr>
        <p:spPr>
          <a:xfrm>
            <a:off x="866442" y="3657600"/>
            <a:ext cx="6620968"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4" name="Date Placeholder 3"/>
          <p:cNvSpPr>
            <a:spLocks noGrp="1"/>
          </p:cNvSpPr>
          <p:nvPr>
            <p:ph type="dt" sz="half" idx="10"/>
          </p:nvPr>
        </p:nvSpPr>
        <p:spPr/>
        <p:txBody>
          <a:bodyPr/>
          <a:lstStyle>
            <a:lvl1pPr>
              <a:defRPr smtClean="0"/>
            </a:lvl1pPr>
          </a:lstStyle>
          <a:p>
            <a:pPr>
              <a:defRPr/>
            </a:pPr>
            <a:fld id="{93BEC6E0-6071-4A03-B7C3-1D03BDF1C885}"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55CB86D9-9B2B-4973-AC9C-B95F588D58B0}" type="slidenum">
              <a:rPr lang="it-IT" altLang="it-IT"/>
              <a:pPr>
                <a:defRPr/>
              </a:pPr>
              <a:t>‹N›</a:t>
            </a:fld>
            <a:endParaRPr lang="it-IT" altLang="it-IT"/>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5" name="TextBox 11"/>
          <p:cNvSpPr txBox="1"/>
          <p:nvPr/>
        </p:nvSpPr>
        <p:spPr>
          <a:xfrm>
            <a:off x="674688" y="971550"/>
            <a:ext cx="600075" cy="1970088"/>
          </a:xfrm>
          <a:prstGeom prst="rect">
            <a:avLst/>
          </a:prstGeom>
          <a:noFill/>
        </p:spPr>
        <p:txBody>
          <a:bodyPr>
            <a:spAutoFit/>
          </a:bodyPr>
          <a:lstStyle/>
          <a:p>
            <a:pPr algn="r" fontAlgn="auto">
              <a:spcBef>
                <a:spcPts val="0"/>
              </a:spcBef>
              <a:spcAft>
                <a:spcPts val="0"/>
              </a:spcAft>
              <a:defRPr/>
            </a:pPr>
            <a:r>
              <a:rPr lang="en-US" sz="12200" dirty="0">
                <a:solidFill>
                  <a:schemeClr val="accent1">
                    <a:lumMod val="60000"/>
                    <a:lumOff val="40000"/>
                  </a:schemeClr>
                </a:solidFill>
                <a:latin typeface="Arial"/>
                <a:ea typeface="+mj-ea"/>
                <a:cs typeface="+mj-cs"/>
              </a:rPr>
              <a:t>“</a:t>
            </a:r>
          </a:p>
        </p:txBody>
      </p:sp>
      <p:sp>
        <p:nvSpPr>
          <p:cNvPr id="6" name="TextBox 10"/>
          <p:cNvSpPr txBox="1"/>
          <p:nvPr/>
        </p:nvSpPr>
        <p:spPr>
          <a:xfrm>
            <a:off x="6999288" y="2613025"/>
            <a:ext cx="601662" cy="1970088"/>
          </a:xfrm>
          <a:prstGeom prst="rect">
            <a:avLst/>
          </a:prstGeom>
          <a:noFill/>
        </p:spPr>
        <p:txBody>
          <a:bodyPr>
            <a:spAutoFit/>
          </a:bodyPr>
          <a:lstStyle/>
          <a:p>
            <a:pPr algn="r" fontAlgn="auto">
              <a:spcBef>
                <a:spcPts val="0"/>
              </a:spcBef>
              <a:spcAft>
                <a:spcPts val="0"/>
              </a:spcAft>
              <a:defRPr/>
            </a:pPr>
            <a:r>
              <a:rPr lang="en-US" sz="12200" dirty="0">
                <a:solidFill>
                  <a:schemeClr val="accent1">
                    <a:lumMod val="60000"/>
                    <a:lumOff val="40000"/>
                  </a:schemeClr>
                </a:solidFill>
                <a:latin typeface="Arial"/>
                <a:ea typeface="+mj-ea"/>
                <a:cs typeface="+mj-cs"/>
              </a:rPr>
              <a:t>”</a:t>
            </a:r>
          </a:p>
        </p:txBody>
      </p:sp>
      <p:sp>
        <p:nvSpPr>
          <p:cNvPr id="2" name="Title 1"/>
          <p:cNvSpPr>
            <a:spLocks noGrp="1"/>
          </p:cNvSpPr>
          <p:nvPr>
            <p:ph type="title"/>
          </p:nvPr>
        </p:nvSpPr>
        <p:spPr>
          <a:xfrm>
            <a:off x="1181408" y="1447800"/>
            <a:ext cx="6001049" cy="2323374"/>
          </a:xfrm>
        </p:spPr>
        <p:txBody>
          <a:bodyPr/>
          <a:lstStyle>
            <a:lvl1pPr>
              <a:defRPr sz="4800"/>
            </a:lvl1pPr>
          </a:lstStyle>
          <a:p>
            <a:r>
              <a:rPr lang="it-IT"/>
              <a:t>Fare clic per modificare lo stile del titolo dello schema</a:t>
            </a:r>
            <a:endParaRPr lang="en-US" dirty="0"/>
          </a:p>
        </p:txBody>
      </p:sp>
      <p:sp>
        <p:nvSpPr>
          <p:cNvPr id="14" name="Text Placeholder 3"/>
          <p:cNvSpPr>
            <a:spLocks noGrp="1"/>
          </p:cNvSpPr>
          <p:nvPr>
            <p:ph type="body" sz="half" idx="13"/>
          </p:nvPr>
        </p:nvSpPr>
        <p:spPr>
          <a:xfrm>
            <a:off x="1448177" y="3771174"/>
            <a:ext cx="5461159" cy="342174"/>
          </a:xfrm>
        </p:spPr>
        <p:txBody>
          <a:bodyPr>
            <a:normAutofit/>
          </a:bodyPr>
          <a:lstStyle>
            <a:lvl1pPr marL="0" indent="0">
              <a:buNone/>
              <a:defRPr lang="en-US" sz="1400" b="0" i="0" kern="1200" cap="small" dirty="0">
                <a:solidFill>
                  <a:schemeClr val="accent1">
                    <a:lumMod val="60000"/>
                    <a:lumOff val="4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0" name="Text Placeholder 3"/>
          <p:cNvSpPr>
            <a:spLocks noGrp="1"/>
          </p:cNvSpPr>
          <p:nvPr>
            <p:ph type="body" sz="half" idx="2"/>
          </p:nvPr>
        </p:nvSpPr>
        <p:spPr>
          <a:xfrm>
            <a:off x="866442" y="4350657"/>
            <a:ext cx="6620968"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7" name="Date Placeholder 3"/>
          <p:cNvSpPr>
            <a:spLocks noGrp="1"/>
          </p:cNvSpPr>
          <p:nvPr>
            <p:ph type="dt" sz="half" idx="14"/>
          </p:nvPr>
        </p:nvSpPr>
        <p:spPr/>
        <p:txBody>
          <a:bodyPr/>
          <a:lstStyle>
            <a:lvl1pPr>
              <a:defRPr/>
            </a:lvl1pPr>
          </a:lstStyle>
          <a:p>
            <a:pPr>
              <a:defRPr/>
            </a:pPr>
            <a:r>
              <a:rPr lang="it-IT" altLang="it-IT"/>
              <a:t>08/03/19</a:t>
            </a:r>
          </a:p>
        </p:txBody>
      </p:sp>
      <p:sp>
        <p:nvSpPr>
          <p:cNvPr id="8" name="Footer Placeholder 4"/>
          <p:cNvSpPr>
            <a:spLocks noGrp="1"/>
          </p:cNvSpPr>
          <p:nvPr>
            <p:ph type="ftr" sz="quarter" idx="15"/>
          </p:nvPr>
        </p:nvSpPr>
        <p:spPr/>
        <p:txBody>
          <a:bodyPr/>
          <a:lstStyle>
            <a:lvl1pPr>
              <a:defRPr/>
            </a:lvl1pPr>
          </a:lstStyle>
          <a:p>
            <a:pPr>
              <a:defRPr/>
            </a:pPr>
            <a:endParaRPr lang="en-US"/>
          </a:p>
        </p:txBody>
      </p:sp>
      <p:sp>
        <p:nvSpPr>
          <p:cNvPr id="9" name="Slide Number Placeholder 5"/>
          <p:cNvSpPr>
            <a:spLocks noGrp="1"/>
          </p:cNvSpPr>
          <p:nvPr>
            <p:ph type="sldNum" sz="quarter" idx="16"/>
          </p:nvPr>
        </p:nvSpPr>
        <p:spPr/>
        <p:txBody>
          <a:bodyPr/>
          <a:lstStyle>
            <a:lvl1pPr>
              <a:defRPr/>
            </a:lvl1pPr>
          </a:lstStyle>
          <a:p>
            <a:pPr>
              <a:defRPr/>
            </a:pPr>
            <a:fld id="{8155B131-E51C-4885-875A-40ADB8566D47}" type="slidenum">
              <a:rPr lang="it-IT" altLang="it-IT"/>
              <a:pPr>
                <a:defRPr/>
              </a:pPr>
              <a:t>‹N›</a:t>
            </a:fld>
            <a:endParaRPr lang="it-IT" altLang="it-IT"/>
          </a:p>
        </p:txBody>
      </p:sp>
    </p:spTree>
  </p:cSld>
  <p:clrMapOvr>
    <a:masterClrMapping/>
  </p:clrMapOvr>
  <p:hf sldNum="0" hdr="0" ftr="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866442" y="3124201"/>
            <a:ext cx="6620968" cy="1653180"/>
          </a:xfrm>
        </p:spPr>
        <p:txBody>
          <a:bodyPr anchor="b"/>
          <a:lstStyle>
            <a:lvl1pPr algn="l">
              <a:defRPr sz="4000" b="0" cap="none"/>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66442" y="4777381"/>
            <a:ext cx="6620968" cy="860400"/>
          </a:xfrm>
        </p:spPr>
        <p:txBody>
          <a:bodyPr/>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lvl1pPr>
              <a:defRPr smtClean="0"/>
            </a:lvl1pPr>
          </a:lstStyle>
          <a:p>
            <a:pPr>
              <a:defRPr/>
            </a:pPr>
            <a:fld id="{EB195077-AEB0-4C00-A047-29022140647C}"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0A0A63B8-6099-4AFE-AC92-D1CC98ECED8C}" type="slidenum">
              <a:rPr lang="it-IT" altLang="it-IT"/>
              <a:pPr>
                <a:defRPr/>
              </a:pPr>
              <a:t>‹N›</a:t>
            </a:fld>
            <a:endParaRPr lang="it-IT" altLang="it-IT"/>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
    <p:spTree>
      <p:nvGrpSpPr>
        <p:cNvPr id="1" name=""/>
        <p:cNvGrpSpPr/>
        <p:nvPr/>
      </p:nvGrpSpPr>
      <p:grpSpPr>
        <a:xfrm>
          <a:off x="0" y="0"/>
          <a:ext cx="0" cy="0"/>
          <a:chOff x="0" y="0"/>
          <a:chExt cx="0" cy="0"/>
        </a:xfrm>
      </p:grpSpPr>
      <p:cxnSp>
        <p:nvCxnSpPr>
          <p:cNvPr id="9" name="Straight Connector 16"/>
          <p:cNvCxnSpPr/>
          <p:nvPr/>
        </p:nvCxnSpPr>
        <p:spPr>
          <a:xfrm>
            <a:off x="2795588"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0" name="Straight Connector 17"/>
          <p:cNvCxnSpPr/>
          <p:nvPr/>
        </p:nvCxnSpPr>
        <p:spPr>
          <a:xfrm>
            <a:off x="5222875" y="2133600"/>
            <a:ext cx="0" cy="3967163"/>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74834" y="1981200"/>
            <a:ext cx="221072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6" name="Text Placeholder 3"/>
          <p:cNvSpPr>
            <a:spLocks noGrp="1"/>
          </p:cNvSpPr>
          <p:nvPr>
            <p:ph type="body" sz="half" idx="15"/>
          </p:nvPr>
        </p:nvSpPr>
        <p:spPr>
          <a:xfrm>
            <a:off x="489475" y="2667000"/>
            <a:ext cx="2196084"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Text Placeholder 4"/>
          <p:cNvSpPr>
            <a:spLocks noGrp="1"/>
          </p:cNvSpPr>
          <p:nvPr>
            <p:ph type="body" sz="quarter" idx="3"/>
          </p:nvPr>
        </p:nvSpPr>
        <p:spPr>
          <a:xfrm>
            <a:off x="2913504" y="1981200"/>
            <a:ext cx="2202754"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19" name="Text Placeholder 3"/>
          <p:cNvSpPr>
            <a:spLocks noGrp="1"/>
          </p:cNvSpPr>
          <p:nvPr>
            <p:ph type="body" sz="half" idx="16"/>
          </p:nvPr>
        </p:nvSpPr>
        <p:spPr>
          <a:xfrm>
            <a:off x="2905586" y="2667000"/>
            <a:ext cx="2210671"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4" name="Text Placeholder 4"/>
          <p:cNvSpPr>
            <a:spLocks noGrp="1"/>
          </p:cNvSpPr>
          <p:nvPr>
            <p:ph type="body" sz="quarter" idx="13"/>
          </p:nvPr>
        </p:nvSpPr>
        <p:spPr>
          <a:xfrm>
            <a:off x="5344917" y="1981200"/>
            <a:ext cx="219965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0" name="Text Placeholder 3"/>
          <p:cNvSpPr>
            <a:spLocks noGrp="1"/>
          </p:cNvSpPr>
          <p:nvPr>
            <p:ph type="body" sz="half" idx="17"/>
          </p:nvPr>
        </p:nvSpPr>
        <p:spPr>
          <a:xfrm>
            <a:off x="5344917" y="2667000"/>
            <a:ext cx="2199658" cy="3589338"/>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1" name="Date Placeholder 3"/>
          <p:cNvSpPr>
            <a:spLocks noGrp="1"/>
          </p:cNvSpPr>
          <p:nvPr>
            <p:ph type="dt" sz="half" idx="18"/>
          </p:nvPr>
        </p:nvSpPr>
        <p:spPr/>
        <p:txBody>
          <a:bodyPr/>
          <a:lstStyle>
            <a:lvl1pPr>
              <a:defRPr smtClean="0"/>
            </a:lvl1pPr>
          </a:lstStyle>
          <a:p>
            <a:pPr>
              <a:defRPr/>
            </a:pPr>
            <a:fld id="{8D9B2121-6D59-4E8A-8842-F36C1DEC87CA}" type="datetime1">
              <a:rPr lang="it-IT" altLang="it-IT"/>
              <a:pPr>
                <a:defRPr/>
              </a:pPr>
              <a:t>10/03/2019</a:t>
            </a:fld>
            <a:endParaRPr lang="it-IT" altLang="it-IT"/>
          </a:p>
        </p:txBody>
      </p:sp>
      <p:sp>
        <p:nvSpPr>
          <p:cNvPr id="12" name="Footer Placeholder 4"/>
          <p:cNvSpPr>
            <a:spLocks noGrp="1"/>
          </p:cNvSpPr>
          <p:nvPr>
            <p:ph type="ftr" sz="quarter" idx="19"/>
          </p:nvPr>
        </p:nvSpPr>
        <p:spPr/>
        <p:txBody>
          <a:bodyPr/>
          <a:lstStyle>
            <a:lvl1pPr>
              <a:defRPr/>
            </a:lvl1pPr>
          </a:lstStyle>
          <a:p>
            <a:pPr>
              <a:defRPr/>
            </a:pPr>
            <a:endParaRPr lang="it-IT"/>
          </a:p>
        </p:txBody>
      </p:sp>
      <p:sp>
        <p:nvSpPr>
          <p:cNvPr id="13" name="Slide Number Placeholder 5"/>
          <p:cNvSpPr>
            <a:spLocks noGrp="1"/>
          </p:cNvSpPr>
          <p:nvPr>
            <p:ph type="sldNum" sz="quarter" idx="20"/>
          </p:nvPr>
        </p:nvSpPr>
        <p:spPr/>
        <p:txBody>
          <a:bodyPr/>
          <a:lstStyle>
            <a:lvl1pPr>
              <a:defRPr/>
            </a:lvl1pPr>
          </a:lstStyle>
          <a:p>
            <a:pPr>
              <a:defRPr/>
            </a:pPr>
            <a:fld id="{C00A24C5-C65A-4096-BF1B-D6436191B9C3}" type="slidenum">
              <a:rPr lang="it-IT" altLang="it-IT"/>
              <a:pPr>
                <a:defRPr/>
              </a:pPr>
              <a:t>‹N›</a:t>
            </a:fld>
            <a:endParaRPr lang="it-IT" altLang="it-IT"/>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 immagine">
    <p:spTree>
      <p:nvGrpSpPr>
        <p:cNvPr id="1" name=""/>
        <p:cNvGrpSpPr/>
        <p:nvPr/>
      </p:nvGrpSpPr>
      <p:grpSpPr>
        <a:xfrm>
          <a:off x="0" y="0"/>
          <a:ext cx="0" cy="0"/>
          <a:chOff x="0" y="0"/>
          <a:chExt cx="0" cy="0"/>
        </a:xfrm>
      </p:grpSpPr>
      <p:cxnSp>
        <p:nvCxnSpPr>
          <p:cNvPr id="12" name="Straight Connector 16"/>
          <p:cNvCxnSpPr/>
          <p:nvPr/>
        </p:nvCxnSpPr>
        <p:spPr>
          <a:xfrm>
            <a:off x="2795588"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3" name="Straight Connector 17"/>
          <p:cNvCxnSpPr/>
          <p:nvPr/>
        </p:nvCxnSpPr>
        <p:spPr>
          <a:xfrm>
            <a:off x="5222875" y="2133600"/>
            <a:ext cx="0" cy="3967163"/>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lvl1pPr>
              <a:defRPr sz="4200"/>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489475" y="4250949"/>
            <a:ext cx="2205612"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29" name="Picture Placeholder 2"/>
          <p:cNvSpPr>
            <a:spLocks noGrp="1" noChangeAspect="1"/>
          </p:cNvSpPr>
          <p:nvPr>
            <p:ph type="pic" idx="21"/>
          </p:nvPr>
        </p:nvSpPr>
        <p:spPr>
          <a:xfrm>
            <a:off x="489475" y="2209800"/>
            <a:ext cx="2205612"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noProof="0"/>
              <a:t>Fare clic sull'icona per inserire un'immagine</a:t>
            </a:r>
            <a:endParaRPr lang="en-US" noProof="0" dirty="0"/>
          </a:p>
        </p:txBody>
      </p:sp>
      <p:sp>
        <p:nvSpPr>
          <p:cNvPr id="22" name="Text Placeholder 3"/>
          <p:cNvSpPr>
            <a:spLocks noGrp="1"/>
          </p:cNvSpPr>
          <p:nvPr>
            <p:ph type="body" sz="half" idx="18"/>
          </p:nvPr>
        </p:nvSpPr>
        <p:spPr>
          <a:xfrm>
            <a:off x="489475" y="4827212"/>
            <a:ext cx="2205612"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5" name="Text Placeholder 4"/>
          <p:cNvSpPr>
            <a:spLocks noGrp="1"/>
          </p:cNvSpPr>
          <p:nvPr>
            <p:ph type="body" sz="quarter" idx="3"/>
          </p:nvPr>
        </p:nvSpPr>
        <p:spPr>
          <a:xfrm>
            <a:off x="2917792" y="4250949"/>
            <a:ext cx="2198466"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30" name="Picture Placeholder 2"/>
          <p:cNvSpPr>
            <a:spLocks noGrp="1" noChangeAspect="1"/>
          </p:cNvSpPr>
          <p:nvPr>
            <p:ph type="pic" idx="22"/>
          </p:nvPr>
        </p:nvSpPr>
        <p:spPr>
          <a:xfrm>
            <a:off x="2917791" y="2209800"/>
            <a:ext cx="2198466"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noProof="0"/>
              <a:t>Fare clic sull'icona per inserire un'immagine</a:t>
            </a:r>
            <a:endParaRPr lang="en-US" noProof="0" dirty="0"/>
          </a:p>
        </p:txBody>
      </p:sp>
      <p:sp>
        <p:nvSpPr>
          <p:cNvPr id="23" name="Text Placeholder 3"/>
          <p:cNvSpPr>
            <a:spLocks noGrp="1"/>
          </p:cNvSpPr>
          <p:nvPr>
            <p:ph type="body" sz="half" idx="19"/>
          </p:nvPr>
        </p:nvSpPr>
        <p:spPr>
          <a:xfrm>
            <a:off x="2916776" y="4827211"/>
            <a:ext cx="2201378"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4" name="Text Placeholder 4"/>
          <p:cNvSpPr>
            <a:spLocks noGrp="1"/>
          </p:cNvSpPr>
          <p:nvPr>
            <p:ph type="body" sz="quarter" idx="13"/>
          </p:nvPr>
        </p:nvSpPr>
        <p:spPr>
          <a:xfrm>
            <a:off x="5344917" y="4250949"/>
            <a:ext cx="219965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31" name="Picture Placeholder 2"/>
          <p:cNvSpPr>
            <a:spLocks noGrp="1" noChangeAspect="1"/>
          </p:cNvSpPr>
          <p:nvPr>
            <p:ph type="pic" idx="22"/>
          </p:nvPr>
        </p:nvSpPr>
        <p:spPr>
          <a:xfrm>
            <a:off x="5344916" y="2209800"/>
            <a:ext cx="2199658" cy="1524000"/>
          </a:xfrm>
          <a:prstGeom prst="roundRect">
            <a:avLst>
              <a:gd name="adj" fmla="val 1858"/>
            </a:avLst>
          </a:prstGeom>
          <a:effectLst>
            <a:outerShdw blurRad="50800" dist="50800" dir="5400000" algn="tl" rotWithShape="0">
              <a:srgbClr val="000000">
                <a:alpha val="43000"/>
              </a:srgbClr>
            </a:outerShdw>
          </a:effectLst>
        </p:spPr>
        <p:txBody>
          <a:bodyPr rtlCol="0">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it-IT" noProof="0"/>
              <a:t>Fare clic sull'icona per inserire un'immagine</a:t>
            </a:r>
            <a:endParaRPr lang="en-US" noProof="0" dirty="0"/>
          </a:p>
        </p:txBody>
      </p:sp>
      <p:sp>
        <p:nvSpPr>
          <p:cNvPr id="24" name="Text Placeholder 3"/>
          <p:cNvSpPr>
            <a:spLocks noGrp="1"/>
          </p:cNvSpPr>
          <p:nvPr>
            <p:ph type="body" sz="half" idx="20"/>
          </p:nvPr>
        </p:nvSpPr>
        <p:spPr>
          <a:xfrm>
            <a:off x="5344824" y="4827209"/>
            <a:ext cx="2202571" cy="659189"/>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Modifica gli stili del testo dello schema</a:t>
            </a:r>
          </a:p>
        </p:txBody>
      </p:sp>
      <p:sp>
        <p:nvSpPr>
          <p:cNvPr id="15" name="Date Placeholder 3"/>
          <p:cNvSpPr>
            <a:spLocks noGrp="1"/>
          </p:cNvSpPr>
          <p:nvPr>
            <p:ph type="dt" sz="half" idx="23"/>
          </p:nvPr>
        </p:nvSpPr>
        <p:spPr/>
        <p:txBody>
          <a:bodyPr/>
          <a:lstStyle>
            <a:lvl1pPr>
              <a:defRPr/>
            </a:lvl1pPr>
          </a:lstStyle>
          <a:p>
            <a:pPr>
              <a:defRPr/>
            </a:pPr>
            <a:r>
              <a:rPr lang="it-IT" altLang="it-IT"/>
              <a:t>08/03/19</a:t>
            </a:r>
          </a:p>
        </p:txBody>
      </p:sp>
      <p:sp>
        <p:nvSpPr>
          <p:cNvPr id="16" name="Footer Placeholder 4"/>
          <p:cNvSpPr>
            <a:spLocks noGrp="1"/>
          </p:cNvSpPr>
          <p:nvPr>
            <p:ph type="ftr" sz="quarter" idx="24"/>
          </p:nvPr>
        </p:nvSpPr>
        <p:spPr/>
        <p:txBody>
          <a:bodyPr/>
          <a:lstStyle>
            <a:lvl1pPr>
              <a:defRPr/>
            </a:lvl1pPr>
          </a:lstStyle>
          <a:p>
            <a:pPr>
              <a:defRPr/>
            </a:pPr>
            <a:endParaRPr lang="en-US"/>
          </a:p>
        </p:txBody>
      </p:sp>
      <p:sp>
        <p:nvSpPr>
          <p:cNvPr id="17" name="Slide Number Placeholder 5"/>
          <p:cNvSpPr>
            <a:spLocks noGrp="1"/>
          </p:cNvSpPr>
          <p:nvPr>
            <p:ph type="sldNum" sz="quarter" idx="25"/>
          </p:nvPr>
        </p:nvSpPr>
        <p:spPr/>
        <p:txBody>
          <a:bodyPr/>
          <a:lstStyle>
            <a:lvl1pPr>
              <a:defRPr/>
            </a:lvl1pPr>
          </a:lstStyle>
          <a:p>
            <a:pPr>
              <a:defRPr/>
            </a:pPr>
            <a:fld id="{8F57558B-A62B-4EE7-8BB6-909253303832}" type="slidenum">
              <a:rPr lang="it-IT" altLang="it-IT"/>
              <a:pPr>
                <a:defRPr/>
              </a:pPr>
              <a:t>‹N›</a:t>
            </a:fld>
            <a:endParaRPr lang="it-IT" altLang="it-IT"/>
          </a:p>
        </p:txBody>
      </p:sp>
    </p:spTree>
  </p:cSld>
  <p:clrMapOvr>
    <a:masterClrMapping/>
  </p:clrMapOvr>
  <p:hf sldNum="0" hdr="0" ftr="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smtClean="0"/>
            </a:lvl1pPr>
          </a:lstStyle>
          <a:p>
            <a:pPr>
              <a:defRPr/>
            </a:pPr>
            <a:fld id="{7E7D84C4-5E2F-4ABB-8DD0-24258E21673A}"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D805249A-28EE-4B90-A57C-2A40DBBFD2E7}" type="slidenum">
              <a:rPr lang="it-IT" altLang="it-IT"/>
              <a:pPr>
                <a:defRPr/>
              </a:pPr>
              <a:t>‹N›</a:t>
            </a:fld>
            <a:endParaRPr lang="it-IT" altLang="it-IT"/>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229782" y="430214"/>
            <a:ext cx="1314793" cy="5826125"/>
          </a:xfrm>
        </p:spPr>
        <p:txBody>
          <a:bodyPr vert="eaVert" anchor="b"/>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489475" y="773205"/>
            <a:ext cx="5568812" cy="5483134"/>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lvl1pPr>
              <a:defRPr smtClean="0"/>
            </a:lvl1pPr>
          </a:lstStyle>
          <a:p>
            <a:pPr>
              <a:defRPr/>
            </a:pPr>
            <a:fld id="{64AE0686-732D-4460-9472-4A3081B6138C}" type="datetime1">
              <a:rPr lang="it-IT" altLang="it-IT"/>
              <a:pPr>
                <a:defRPr/>
              </a:pPr>
              <a:t>10/03/2019</a:t>
            </a:fld>
            <a:endParaRPr lang="it-IT" altLang="it-IT"/>
          </a:p>
        </p:txBody>
      </p:sp>
      <p:sp>
        <p:nvSpPr>
          <p:cNvPr id="5" name="Footer Placeholder 4"/>
          <p:cNvSpPr>
            <a:spLocks noGrp="1"/>
          </p:cNvSpPr>
          <p:nvPr>
            <p:ph type="ftr" sz="quarter" idx="11"/>
          </p:nvPr>
        </p:nvSpPr>
        <p:spPr/>
        <p:txBody>
          <a:bodyPr/>
          <a:lstStyle>
            <a:lvl1pPr>
              <a:defRPr/>
            </a:lvl1pPr>
          </a:lstStyle>
          <a:p>
            <a:pPr>
              <a:defRPr/>
            </a:pPr>
            <a:endParaRPr lang="it-IT"/>
          </a:p>
        </p:txBody>
      </p:sp>
      <p:sp>
        <p:nvSpPr>
          <p:cNvPr id="6" name="Slide Number Placeholder 5"/>
          <p:cNvSpPr>
            <a:spLocks noGrp="1"/>
          </p:cNvSpPr>
          <p:nvPr>
            <p:ph type="sldNum" sz="quarter" idx="12"/>
          </p:nvPr>
        </p:nvSpPr>
        <p:spPr/>
        <p:txBody>
          <a:bodyPr/>
          <a:lstStyle>
            <a:lvl1pPr>
              <a:defRPr/>
            </a:lvl1pPr>
          </a:lstStyle>
          <a:p>
            <a:pPr>
              <a:defRPr/>
            </a:pPr>
            <a:fld id="{EC45F3E8-8293-41BD-8529-D1D5920DB1FE}" type="slidenum">
              <a:rPr lang="it-IT" altLang="it-IT"/>
              <a:pPr>
                <a:defRPr/>
              </a:pPr>
              <a:t>‹N›</a:t>
            </a:fld>
            <a:endParaRPr lang="it-IT" altLang="it-IT"/>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Layout personalizzato">
    <p:spTree>
      <p:nvGrpSpPr>
        <p:cNvPr id="1" name=""/>
        <p:cNvGrpSpPr/>
        <p:nvPr/>
      </p:nvGrpSpPr>
      <p:grpSpPr>
        <a:xfrm>
          <a:off x="0" y="0"/>
          <a:ext cx="0" cy="0"/>
          <a:chOff x="0" y="0"/>
          <a:chExt cx="0" cy="0"/>
        </a:xfrm>
      </p:grpSpPr>
      <p:sp>
        <p:nvSpPr>
          <p:cNvPr id="2" name="Titolo 1">
            <a:extLst>
              <a:ext uri="{FF2B5EF4-FFF2-40B4-BE49-F238E27FC236}"/>
            </a:extLst>
          </p:cNvPr>
          <p:cNvSpPr>
            <a:spLocks noGrp="1"/>
          </p:cNvSpPr>
          <p:nvPr>
            <p:ph type="title"/>
          </p:nvPr>
        </p:nvSpPr>
        <p:spPr>
          <a:xfrm>
            <a:off x="685800" y="381000"/>
            <a:ext cx="7769225" cy="1749425"/>
          </a:xfrm>
        </p:spPr>
        <p:txBody>
          <a:bodyPr/>
          <a:lstStyle/>
          <a:p>
            <a:r>
              <a:rPr lang="it-IT"/>
              <a:t>Fare clic per modificare lo stile del titolo dello schema</a:t>
            </a:r>
          </a:p>
        </p:txBody>
      </p:sp>
      <p:sp>
        <p:nvSpPr>
          <p:cNvPr id="3" name="Segnaposto data 2">
            <a:extLst>
              <a:ext uri="{FF2B5EF4-FFF2-40B4-BE49-F238E27FC236}"/>
            </a:extLst>
          </p:cNvPr>
          <p:cNvSpPr>
            <a:spLocks noGrp="1"/>
          </p:cNvSpPr>
          <p:nvPr>
            <p:ph type="dt" idx="10"/>
          </p:nvPr>
        </p:nvSpPr>
        <p:spPr>
          <a:xfrm>
            <a:off x="5791200" y="6405563"/>
            <a:ext cx="3041650" cy="361950"/>
          </a:xfrm>
        </p:spPr>
        <p:txBody>
          <a:bodyPr/>
          <a:lstStyle>
            <a:lvl1pPr>
              <a:defRPr/>
            </a:lvl1pPr>
          </a:lstStyle>
          <a:p>
            <a:pPr>
              <a:defRPr/>
            </a:pPr>
            <a:r>
              <a:rPr lang="it-IT" altLang="it-IT"/>
              <a:t>08/03/19</a:t>
            </a:r>
          </a:p>
        </p:txBody>
      </p:sp>
      <p:sp>
        <p:nvSpPr>
          <p:cNvPr id="4" name="Segnaposto numero diapositiva 3">
            <a:extLst>
              <a:ext uri="{FF2B5EF4-FFF2-40B4-BE49-F238E27FC236}"/>
            </a:extLst>
          </p:cNvPr>
          <p:cNvSpPr>
            <a:spLocks noGrp="1"/>
          </p:cNvSpPr>
          <p:nvPr>
            <p:ph type="sldNum" idx="11"/>
          </p:nvPr>
        </p:nvSpPr>
        <p:spPr>
          <a:xfrm>
            <a:off x="4343400" y="2200275"/>
            <a:ext cx="454025" cy="438150"/>
          </a:xfrm>
        </p:spPr>
        <p:txBody>
          <a:bodyPr/>
          <a:lstStyle>
            <a:lvl1pPr>
              <a:defRPr/>
            </a:lvl1pPr>
          </a:lstStyle>
          <a:p>
            <a:pPr>
              <a:defRPr/>
            </a:pPr>
            <a:fld id="{092B2D3F-7D0A-4436-AF4F-6806CE8A14E6}" type="slidenum">
              <a:rPr lang="it-IT" altLang="it-IT"/>
              <a:pPr>
                <a:defRPr/>
              </a:pPr>
              <a:t>‹N›</a:t>
            </a:fld>
            <a:endParaRPr lang="it-IT" altLang="it-IT"/>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Diapositiva titolo">
    <p:spTree>
      <p:nvGrpSpPr>
        <p:cNvPr id="1" name=""/>
        <p:cNvGrpSpPr/>
        <p:nvPr/>
      </p:nvGrpSpPr>
      <p:grpSpPr>
        <a:xfrm>
          <a:off x="0" y="0"/>
          <a:ext cx="0" cy="0"/>
          <a:chOff x="0" y="0"/>
          <a:chExt cx="0" cy="0"/>
        </a:xfrm>
      </p:grpSpPr>
      <p:sp>
        <p:nvSpPr>
          <p:cNvPr id="3" name="Rettangolo 6"/>
          <p:cNvSpPr/>
          <p:nvPr userDrawn="1"/>
        </p:nvSpPr>
        <p:spPr bwMode="blackWhite">
          <a:xfrm>
            <a:off x="190500" y="263525"/>
            <a:ext cx="8763000" cy="63309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it-IT" sz="1350" dirty="0"/>
          </a:p>
        </p:txBody>
      </p:sp>
      <p:sp>
        <p:nvSpPr>
          <p:cNvPr id="2" name="Titolo 1"/>
          <p:cNvSpPr>
            <a:spLocks noGrp="1"/>
          </p:cNvSpPr>
          <p:nvPr>
            <p:ph type="title"/>
          </p:nvPr>
        </p:nvSpPr>
        <p:spPr/>
        <p:txBody>
          <a:bodyPr rtlCol="0"/>
          <a:lstStyle/>
          <a:p>
            <a:r>
              <a:rPr lang="it-IT" noProof="0"/>
              <a:t>Fare clic per modificare lo stile del titolo dello schema</a:t>
            </a:r>
            <a:endParaRPr lang="it-IT" noProof="0"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2" name="Oval 21"/>
          <p:cNvSpPr/>
          <p:nvPr/>
        </p:nvSpPr>
        <p:spPr>
          <a:xfrm>
            <a:off x="629943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5689832" y="-457200"/>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6299432" y="60960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39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39788"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Rectangle 18"/>
          <p:cNvSpPr/>
          <p:nvPr/>
        </p:nvSpPr>
        <p:spPr>
          <a:xfrm>
            <a:off x="7745413" y="0"/>
            <a:ext cx="685800" cy="1100138"/>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042" name="Title Placeholder 1"/>
          <p:cNvSpPr>
            <a:spLocks noGrp="1"/>
          </p:cNvSpPr>
          <p:nvPr>
            <p:ph type="title"/>
          </p:nvPr>
        </p:nvSpPr>
        <p:spPr bwMode="auto">
          <a:xfrm>
            <a:off x="484188" y="452438"/>
            <a:ext cx="7056437" cy="1400175"/>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Fare clic per modificare lo stile del titolo dello schema</a:t>
            </a:r>
            <a:endParaRPr lang="en-US" smtClean="0"/>
          </a:p>
        </p:txBody>
      </p:sp>
      <p:sp>
        <p:nvSpPr>
          <p:cNvPr id="1043" name="Text Placeholder 2"/>
          <p:cNvSpPr>
            <a:spLocks noGrp="1"/>
          </p:cNvSpPr>
          <p:nvPr>
            <p:ph type="body" idx="1"/>
          </p:nvPr>
        </p:nvSpPr>
        <p:spPr bwMode="auto">
          <a:xfrm>
            <a:off x="827088" y="2052638"/>
            <a:ext cx="6711950" cy="41957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it-IT" smtClean="0"/>
              <a:t>Modifica gli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en-US" smtClean="0"/>
          </a:p>
        </p:txBody>
      </p:sp>
      <p:sp>
        <p:nvSpPr>
          <p:cNvPr id="4" name="Date Placeholder 3"/>
          <p:cNvSpPr>
            <a:spLocks noGrp="1"/>
          </p:cNvSpPr>
          <p:nvPr>
            <p:ph type="dt" sz="half" idx="2"/>
          </p:nvPr>
        </p:nvSpPr>
        <p:spPr>
          <a:xfrm rot="5400000">
            <a:off x="7494588" y="1828800"/>
            <a:ext cx="990600" cy="228600"/>
          </a:xfrm>
          <a:prstGeom prst="rect">
            <a:avLst/>
          </a:prstGeom>
        </p:spPr>
        <p:txBody>
          <a:bodyPr vert="horz" lIns="91440" tIns="45720" rIns="91440" bIns="45720" rtlCol="0" anchor="t"/>
          <a:lstStyle>
            <a:lvl1pPr algn="l" fontAlgn="auto">
              <a:spcBef>
                <a:spcPts val="0"/>
              </a:spcBef>
              <a:spcAft>
                <a:spcPts val="0"/>
              </a:spcAft>
              <a:defRPr sz="1100" b="0" i="0">
                <a:solidFill>
                  <a:schemeClr val="tx1">
                    <a:tint val="75000"/>
                    <a:alpha val="60000"/>
                  </a:schemeClr>
                </a:solidFill>
                <a:latin typeface="+mn-lt"/>
                <a:cs typeface="+mn-cs"/>
              </a:defRPr>
            </a:lvl1pPr>
          </a:lstStyle>
          <a:p>
            <a:pPr>
              <a:defRPr/>
            </a:pPr>
            <a:r>
              <a:rPr lang="it-IT" altLang="it-IT"/>
              <a:t>08/03/19</a:t>
            </a:r>
          </a:p>
        </p:txBody>
      </p:sp>
      <p:sp>
        <p:nvSpPr>
          <p:cNvPr id="5" name="Footer Placeholder 4"/>
          <p:cNvSpPr>
            <a:spLocks noGrp="1"/>
          </p:cNvSpPr>
          <p:nvPr>
            <p:ph type="ftr" sz="quarter" idx="3"/>
          </p:nvPr>
        </p:nvSpPr>
        <p:spPr>
          <a:xfrm rot="5400000">
            <a:off x="6233318" y="3263107"/>
            <a:ext cx="3859213" cy="228600"/>
          </a:xfrm>
          <a:prstGeom prst="rect">
            <a:avLst/>
          </a:prstGeom>
        </p:spPr>
        <p:txBody>
          <a:bodyPr vert="horz" lIns="91440" tIns="45720" rIns="91440" bIns="45720" rtlCol="0" anchor="b"/>
          <a:lstStyle>
            <a:lvl1pPr algn="l" fontAlgn="auto">
              <a:spcBef>
                <a:spcPts val="0"/>
              </a:spcBef>
              <a:spcAft>
                <a:spcPts val="0"/>
              </a:spcAft>
              <a:defRPr sz="1100" b="0" i="0" dirty="0">
                <a:solidFill>
                  <a:schemeClr val="tx1">
                    <a:tint val="75000"/>
                    <a:alpha val="60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bwMode="gray">
          <a:xfrm>
            <a:off x="7766050" y="295275"/>
            <a:ext cx="628650" cy="768350"/>
          </a:xfrm>
          <a:prstGeom prst="rect">
            <a:avLst/>
          </a:prstGeom>
        </p:spPr>
        <p:txBody>
          <a:bodyPr vert="horz" lIns="91440" tIns="45720" rIns="91440" bIns="45720" rtlCol="0" anchor="b"/>
          <a:lstStyle>
            <a:lvl1pPr algn="ctr" fontAlgn="auto">
              <a:spcBef>
                <a:spcPts val="0"/>
              </a:spcBef>
              <a:spcAft>
                <a:spcPts val="0"/>
              </a:spcAft>
              <a:defRPr sz="2801" b="0" i="0" smtClean="0">
                <a:solidFill>
                  <a:schemeClr val="tx1">
                    <a:tint val="75000"/>
                  </a:schemeClr>
                </a:solidFill>
                <a:latin typeface="+mn-lt"/>
                <a:cs typeface="+mn-cs"/>
              </a:defRPr>
            </a:lvl1pPr>
          </a:lstStyle>
          <a:p>
            <a:pPr>
              <a:defRPr/>
            </a:pPr>
            <a:fld id="{CE2888AD-63DF-4BF2-A6D2-4FFA4F59E0BA}" type="slidenum">
              <a:rPr lang="it-IT" altLang="it-IT"/>
              <a:pPr>
                <a:defRPr/>
              </a:pPr>
              <a:t>‹N›</a:t>
            </a:fld>
            <a:endParaRPr lang="it-IT" altLang="it-IT"/>
          </a:p>
        </p:txBody>
      </p:sp>
    </p:spTree>
  </p:cSld>
  <p:clrMap bg1="dk1" tx1="lt1" bg2="dk2" tx2="lt2" accent1="accent1" accent2="accent2" accent3="accent3" accent4="accent4" accent5="accent5" accent6="accent6" hlink="hlink" folHlink="folHlink"/>
  <p:sldLayoutIdLst>
    <p:sldLayoutId id="2147483972" r:id="rId1"/>
    <p:sldLayoutId id="2147483973" r:id="rId2"/>
    <p:sldLayoutId id="2147483974" r:id="rId3"/>
    <p:sldLayoutId id="2147483975" r:id="rId4"/>
    <p:sldLayoutId id="2147483976" r:id="rId5"/>
    <p:sldLayoutId id="2147483977" r:id="rId6"/>
    <p:sldLayoutId id="2147483978" r:id="rId7"/>
    <p:sldLayoutId id="2147483979" r:id="rId8"/>
    <p:sldLayoutId id="2147483980" r:id="rId9"/>
    <p:sldLayoutId id="2147483981" r:id="rId10"/>
    <p:sldLayoutId id="2147483982" r:id="rId11"/>
    <p:sldLayoutId id="2147483983" r:id="rId12"/>
    <p:sldLayoutId id="2147483984" r:id="rId13"/>
    <p:sldLayoutId id="2147483985" r:id="rId14"/>
    <p:sldLayoutId id="2147483986" r:id="rId15"/>
    <p:sldLayoutId id="2147483987" r:id="rId16"/>
    <p:sldLayoutId id="2147483988" r:id="rId17"/>
    <p:sldLayoutId id="2147483989" r:id="rId18"/>
    <p:sldLayoutId id="2147483990" r:id="rId19"/>
  </p:sldLayoutIdLst>
  <p:hf sldNum="0" hdr="0" ftr="0"/>
  <p:txStyles>
    <p:titleStyle>
      <a:lvl1pPr algn="l" defTabSz="457200" rtl="0" fontAlgn="base">
        <a:spcBef>
          <a:spcPct val="0"/>
        </a:spcBef>
        <a:spcAft>
          <a:spcPct val="0"/>
        </a:spcAft>
        <a:defRPr sz="4200" kern="1200">
          <a:solidFill>
            <a:schemeClr val="tx2"/>
          </a:solidFill>
          <a:latin typeface="+mj-lt"/>
          <a:ea typeface="+mj-ea"/>
          <a:cs typeface="+mj-cs"/>
        </a:defRPr>
      </a:lvl1pPr>
      <a:lvl2pPr algn="l" defTabSz="457200" rtl="0" fontAlgn="base">
        <a:spcBef>
          <a:spcPct val="0"/>
        </a:spcBef>
        <a:spcAft>
          <a:spcPct val="0"/>
        </a:spcAft>
        <a:defRPr sz="4200">
          <a:solidFill>
            <a:schemeClr val="tx2"/>
          </a:solidFill>
          <a:latin typeface="Century Gothic" pitchFamily="34" charset="0"/>
        </a:defRPr>
      </a:lvl2pPr>
      <a:lvl3pPr algn="l" defTabSz="457200" rtl="0" fontAlgn="base">
        <a:spcBef>
          <a:spcPct val="0"/>
        </a:spcBef>
        <a:spcAft>
          <a:spcPct val="0"/>
        </a:spcAft>
        <a:defRPr sz="4200">
          <a:solidFill>
            <a:schemeClr val="tx2"/>
          </a:solidFill>
          <a:latin typeface="Century Gothic" pitchFamily="34" charset="0"/>
        </a:defRPr>
      </a:lvl3pPr>
      <a:lvl4pPr algn="l" defTabSz="457200" rtl="0" fontAlgn="base">
        <a:spcBef>
          <a:spcPct val="0"/>
        </a:spcBef>
        <a:spcAft>
          <a:spcPct val="0"/>
        </a:spcAft>
        <a:defRPr sz="4200">
          <a:solidFill>
            <a:schemeClr val="tx2"/>
          </a:solidFill>
          <a:latin typeface="Century Gothic" pitchFamily="34" charset="0"/>
        </a:defRPr>
      </a:lvl4pPr>
      <a:lvl5pPr algn="l" defTabSz="457200" rtl="0" fontAlgn="base">
        <a:spcBef>
          <a:spcPct val="0"/>
        </a:spcBef>
        <a:spcAft>
          <a:spcPct val="0"/>
        </a:spcAft>
        <a:defRPr sz="4200">
          <a:solidFill>
            <a:schemeClr val="tx2"/>
          </a:solidFill>
          <a:latin typeface="Century Gothic" pitchFamily="34" charset="0"/>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fontAlgn="base">
        <a:spcBef>
          <a:spcPts val="1000"/>
        </a:spcBef>
        <a:spcAft>
          <a:spcPct val="0"/>
        </a:spcAft>
        <a:buClr>
          <a:srgbClr val="EF53A5"/>
        </a:buClr>
        <a:buSzPct val="80000"/>
        <a:buFont typeface="Wingdings 3" pitchFamily="18" charset="2"/>
        <a:buChar char=""/>
        <a:defRPr sz="2000" kern="1200">
          <a:solidFill>
            <a:schemeClr val="tx1"/>
          </a:solidFill>
          <a:latin typeface="+mj-lt"/>
          <a:ea typeface="+mj-ea"/>
          <a:cs typeface="+mj-cs"/>
        </a:defRPr>
      </a:lvl1pPr>
      <a:lvl2pPr marL="742950" indent="-285750" algn="l" defTabSz="457200" rtl="0" fontAlgn="base">
        <a:spcBef>
          <a:spcPts val="1000"/>
        </a:spcBef>
        <a:spcAft>
          <a:spcPct val="0"/>
        </a:spcAft>
        <a:buClr>
          <a:srgbClr val="EF53A5"/>
        </a:buClr>
        <a:buSzPct val="80000"/>
        <a:buFont typeface="Wingdings 3" pitchFamily="18" charset="2"/>
        <a:buChar char=""/>
        <a:defRPr kern="1200">
          <a:solidFill>
            <a:schemeClr val="tx1"/>
          </a:solidFill>
          <a:latin typeface="+mj-lt"/>
          <a:ea typeface="+mj-ea"/>
          <a:cs typeface="+mj-cs"/>
        </a:defRPr>
      </a:lvl2pPr>
      <a:lvl3pPr marL="1143000" indent="-228600" algn="l" defTabSz="457200" rtl="0" fontAlgn="base">
        <a:spcBef>
          <a:spcPts val="1000"/>
        </a:spcBef>
        <a:spcAft>
          <a:spcPct val="0"/>
        </a:spcAft>
        <a:buClr>
          <a:srgbClr val="EF53A5"/>
        </a:buClr>
        <a:buSzPct val="80000"/>
        <a:buFont typeface="Wingdings 3" pitchFamily="18" charset="2"/>
        <a:buChar char=""/>
        <a:defRPr sz="1600" kern="1200">
          <a:solidFill>
            <a:schemeClr val="tx1"/>
          </a:solidFill>
          <a:latin typeface="+mj-lt"/>
          <a:ea typeface="+mj-ea"/>
          <a:cs typeface="+mj-cs"/>
        </a:defRPr>
      </a:lvl3pPr>
      <a:lvl4pPr marL="1600200" indent="-228600" algn="l" defTabSz="457200" rtl="0" fontAlgn="base">
        <a:spcBef>
          <a:spcPts val="1000"/>
        </a:spcBef>
        <a:spcAft>
          <a:spcPct val="0"/>
        </a:spcAft>
        <a:buClr>
          <a:srgbClr val="EF53A5"/>
        </a:buClr>
        <a:buSzPct val="80000"/>
        <a:buFont typeface="Wingdings 3" pitchFamily="18" charset="2"/>
        <a:buChar char=""/>
        <a:defRPr sz="1400" kern="1200">
          <a:solidFill>
            <a:schemeClr val="tx1"/>
          </a:solidFill>
          <a:latin typeface="+mj-lt"/>
          <a:ea typeface="+mj-ea"/>
          <a:cs typeface="+mj-cs"/>
        </a:defRPr>
      </a:lvl4pPr>
      <a:lvl5pPr marL="2057400" indent="-228600" algn="l" defTabSz="457200" rtl="0" fontAlgn="base">
        <a:spcBef>
          <a:spcPts val="1000"/>
        </a:spcBef>
        <a:spcAft>
          <a:spcPct val="0"/>
        </a:spcAft>
        <a:buClr>
          <a:srgbClr val="EF53A5"/>
        </a:buClr>
        <a:buSzPct val="80000"/>
        <a:buFont typeface="Wingdings 3" pitchFamily="18" charset="2"/>
        <a:buChar char=""/>
        <a:defRPr sz="140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lumMod val="60000"/>
            <a:lumOff val="4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 Id="rId4" Type="http://schemas.openxmlformats.org/officeDocument/2006/relationships/image" Target="../media/image24.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2.jpeg"/><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image" Target="../media/image33.jpe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35.jpeg"/><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image" Target="../media/image38.jpeg"/><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eg"/><Relationship Id="rId1" Type="http://schemas.openxmlformats.org/officeDocument/2006/relationships/slideLayout" Target="../slideLayouts/slideLayout5.xml"/><Relationship Id="rId4" Type="http://schemas.openxmlformats.org/officeDocument/2006/relationships/image" Target="../media/image40.png"/></Relationships>
</file>

<file path=ppt/slides/_rels/slide32.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image" Target="../media/image44.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2" Type="http://schemas.openxmlformats.org/officeDocument/2006/relationships/image" Target="../media/image43.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jpeg"/><Relationship Id="rId1" Type="http://schemas.openxmlformats.org/officeDocument/2006/relationships/slideLayout" Target="../slideLayouts/slideLayout2.xml"/><Relationship Id="rId6" Type="http://schemas.openxmlformats.org/officeDocument/2006/relationships/image" Target="../media/image50.png"/><Relationship Id="rId5" Type="http://schemas.openxmlformats.org/officeDocument/2006/relationships/image" Target="../media/image49.png"/><Relationship Id="rId4" Type="http://schemas.openxmlformats.org/officeDocument/2006/relationships/image" Target="../media/image48.png"/></Relationships>
</file>

<file path=ppt/slides/_rels/slide36.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6.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3" Type="http://schemas.openxmlformats.org/officeDocument/2006/relationships/image" Target="../media/image54.jpe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46.jpeg"/><Relationship Id="rId5" Type="http://schemas.openxmlformats.org/officeDocument/2006/relationships/image" Target="../media/image56.jpeg"/><Relationship Id="rId4" Type="http://schemas.openxmlformats.org/officeDocument/2006/relationships/image" Target="../media/image55.jpeg"/></Relationships>
</file>

<file path=ppt/slides/_rels/slide4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5.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7.xml"/><Relationship Id="rId1" Type="http://schemas.openxmlformats.org/officeDocument/2006/relationships/slideLayout" Target="../slideLayouts/slideLayout18.xml"/><Relationship Id="rId4" Type="http://schemas.openxmlformats.org/officeDocument/2006/relationships/image" Target="../media/image46.jpeg"/></Relationships>
</file>

<file path=ppt/slides/_rels/slide48.xml.rels><?xml version="1.0" encoding="UTF-8" standalone="yes"?>
<Relationships xmlns="http://schemas.openxmlformats.org/package/2006/relationships"><Relationship Id="rId2" Type="http://schemas.openxmlformats.org/officeDocument/2006/relationships/image" Target="../media/image61.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Titolo 1"/>
          <p:cNvSpPr>
            <a:spLocks noGrp="1"/>
          </p:cNvSpPr>
          <p:nvPr>
            <p:ph type="ctrTitle"/>
          </p:nvPr>
        </p:nvSpPr>
        <p:spPr>
          <a:xfrm>
            <a:off x="468313" y="1125538"/>
            <a:ext cx="8229600" cy="833437"/>
          </a:xfrm>
        </p:spPr>
        <p:txBody>
          <a:bodyPr/>
          <a:lstStyle/>
          <a:p>
            <a:r>
              <a:rPr lang="it-IT" smtClean="0">
                <a:latin typeface="Calibri" pitchFamily="34" charset="0"/>
              </a:rPr>
              <a:t>ITI Leonardo da Vinci</a:t>
            </a:r>
            <a:r>
              <a:rPr lang="it-IT" smtClean="0"/>
              <a:t> </a:t>
            </a:r>
          </a:p>
        </p:txBody>
      </p:sp>
      <p:sp>
        <p:nvSpPr>
          <p:cNvPr id="3" name="Sottotitolo 2"/>
          <p:cNvSpPr>
            <a:spLocks noGrp="1"/>
          </p:cNvSpPr>
          <p:nvPr>
            <p:ph type="subTitle" idx="1"/>
          </p:nvPr>
        </p:nvSpPr>
        <p:spPr>
          <a:xfrm>
            <a:off x="1258888" y="2060575"/>
            <a:ext cx="6400800" cy="1752600"/>
          </a:xfrm>
        </p:spPr>
        <p:txBody>
          <a:bodyPr rtlCol="0">
            <a:normAutofit/>
          </a:bodyPr>
          <a:lstStyle/>
          <a:p>
            <a:pPr fontAlgn="auto">
              <a:spcAft>
                <a:spcPts val="0"/>
              </a:spcAft>
              <a:buClr>
                <a:schemeClr val="accent1">
                  <a:lumMod val="60000"/>
                  <a:lumOff val="40000"/>
                </a:schemeClr>
              </a:buClr>
              <a:buFont typeface="Wingdings 3" charset="2"/>
              <a:buNone/>
              <a:defRPr/>
            </a:pPr>
            <a:r>
              <a:rPr lang="it-IT" dirty="0"/>
              <a:t>Area di progetto : Legami </a:t>
            </a:r>
          </a:p>
          <a:p>
            <a:pPr fontAlgn="auto">
              <a:spcAft>
                <a:spcPts val="0"/>
              </a:spcAft>
              <a:buClr>
                <a:schemeClr val="accent1">
                  <a:lumMod val="60000"/>
                  <a:lumOff val="40000"/>
                </a:schemeClr>
              </a:buClr>
              <a:buFont typeface="Wingdings 3" charset="2"/>
              <a:buNone/>
              <a:defRPr/>
            </a:pPr>
            <a:r>
              <a:rPr lang="it-IT" dirty="0" err="1" smtClean="0"/>
              <a:t>A</a:t>
            </a:r>
            <a:r>
              <a:rPr lang="it-IT" dirty="0" err="1" smtClean="0"/>
              <a:t>.a</a:t>
            </a:r>
            <a:r>
              <a:rPr lang="it-IT" dirty="0" err="1"/>
              <a:t>.</a:t>
            </a:r>
            <a:r>
              <a:rPr lang="it-IT" dirty="0"/>
              <a:t> 2018/2019</a:t>
            </a:r>
          </a:p>
          <a:p>
            <a:pPr fontAlgn="auto">
              <a:spcAft>
                <a:spcPts val="0"/>
              </a:spcAft>
              <a:buClr>
                <a:schemeClr val="accent1">
                  <a:lumMod val="60000"/>
                  <a:lumOff val="40000"/>
                </a:schemeClr>
              </a:buClr>
              <a:buFont typeface="Wingdings 3" charset="2"/>
              <a:buNone/>
              <a:defRPr/>
            </a:pPr>
            <a:r>
              <a:rPr lang="it-IT" dirty="0"/>
              <a:t>Classe: IIA</a:t>
            </a:r>
          </a:p>
        </p:txBody>
      </p:sp>
      <p:pic>
        <p:nvPicPr>
          <p:cNvPr id="22531" name="Immagine 3" descr="Grafica2019_134816.jpg"/>
          <p:cNvPicPr>
            <a:picLocks noChangeAspect="1"/>
          </p:cNvPicPr>
          <p:nvPr/>
        </p:nvPicPr>
        <p:blipFill>
          <a:blip r:embed="rId2" cstate="print"/>
          <a:srcRect/>
          <a:stretch>
            <a:fillRect/>
          </a:stretch>
        </p:blipFill>
        <p:spPr bwMode="auto">
          <a:xfrm>
            <a:off x="2016125" y="3933825"/>
            <a:ext cx="1814513" cy="2419350"/>
          </a:xfrm>
          <a:prstGeom prst="rect">
            <a:avLst/>
          </a:prstGeom>
          <a:noFill/>
          <a:ln w="9525">
            <a:noFill/>
            <a:miter lim="800000"/>
            <a:headEnd/>
            <a:tailEnd/>
          </a:ln>
        </p:spPr>
      </p:pic>
      <p:pic>
        <p:nvPicPr>
          <p:cNvPr id="22532" name="Immagine 4" descr="2A PROGETTO (1)-1.jpg"/>
          <p:cNvPicPr>
            <a:picLocks noChangeAspect="1"/>
          </p:cNvPicPr>
          <p:nvPr/>
        </p:nvPicPr>
        <p:blipFill>
          <a:blip r:embed="rId3" cstate="print"/>
          <a:srcRect/>
          <a:stretch>
            <a:fillRect/>
          </a:stretch>
        </p:blipFill>
        <p:spPr bwMode="auto">
          <a:xfrm>
            <a:off x="5148263" y="3933825"/>
            <a:ext cx="1838325" cy="23971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Autofit/>
          </a:bodyPr>
          <a:lstStyle/>
          <a:p>
            <a:r>
              <a:rPr lang="it-IT" sz="7200" smtClean="0">
                <a:solidFill>
                  <a:srgbClr val="FF0000"/>
                </a:solidFill>
              </a:rPr>
              <a:t>l</a:t>
            </a:r>
            <a:r>
              <a:rPr lang="it-IT" sz="7200" smtClean="0">
                <a:solidFill>
                  <a:srgbClr val="FFFF00"/>
                </a:solidFill>
              </a:rPr>
              <a:t>e</a:t>
            </a:r>
            <a:r>
              <a:rPr lang="it-IT" sz="7200" smtClean="0">
                <a:solidFill>
                  <a:srgbClr val="92D050"/>
                </a:solidFill>
              </a:rPr>
              <a:t>g</a:t>
            </a:r>
            <a:r>
              <a:rPr lang="it-IT" sz="7200" smtClean="0">
                <a:solidFill>
                  <a:srgbClr val="00B050"/>
                </a:solidFill>
              </a:rPr>
              <a:t>a</a:t>
            </a:r>
            <a:r>
              <a:rPr lang="it-IT" sz="7200" smtClean="0">
                <a:solidFill>
                  <a:srgbClr val="00B0F0"/>
                </a:solidFill>
              </a:rPr>
              <a:t>m</a:t>
            </a:r>
            <a:r>
              <a:rPr lang="it-IT" sz="7200" smtClean="0">
                <a:solidFill>
                  <a:srgbClr val="EEB1EC"/>
                </a:solidFill>
              </a:rPr>
              <a:t>i</a:t>
            </a:r>
          </a:p>
        </p:txBody>
      </p:sp>
      <p:pic>
        <p:nvPicPr>
          <p:cNvPr id="23554" name="Segnaposto contenuto 4"/>
          <p:cNvPicPr>
            <a:picLocks noGrp="1" noChangeAspect="1"/>
          </p:cNvPicPr>
          <p:nvPr>
            <p:ph idx="1"/>
          </p:nvPr>
        </p:nvPicPr>
        <p:blipFill>
          <a:blip r:embed="rId2" cstate="print"/>
          <a:srcRect/>
          <a:stretch>
            <a:fillRect/>
          </a:stretch>
        </p:blipFill>
        <p:spPr>
          <a:xfrm>
            <a:off x="5508625" y="2708275"/>
            <a:ext cx="3062288" cy="2036763"/>
          </a:xfrm>
        </p:spPr>
      </p:pic>
      <p:pic>
        <p:nvPicPr>
          <p:cNvPr id="23555" name="Immagine 3" descr="2A PROGETTO (1)-1.jpg"/>
          <p:cNvPicPr>
            <a:picLocks noChangeAspect="1"/>
          </p:cNvPicPr>
          <p:nvPr/>
        </p:nvPicPr>
        <p:blipFill>
          <a:blip r:embed="rId3" cstate="print"/>
          <a:srcRect/>
          <a:stretch>
            <a:fillRect/>
          </a:stretch>
        </p:blipFill>
        <p:spPr bwMode="auto">
          <a:xfrm>
            <a:off x="2987675" y="2708275"/>
            <a:ext cx="1985963" cy="2089150"/>
          </a:xfrm>
          <a:prstGeom prst="rect">
            <a:avLst/>
          </a:prstGeom>
          <a:noFill/>
          <a:ln w="9525">
            <a:noFill/>
            <a:miter lim="800000"/>
            <a:headEnd/>
            <a:tailEnd/>
          </a:ln>
        </p:spPr>
      </p:pic>
      <p:pic>
        <p:nvPicPr>
          <p:cNvPr id="23557" name="Immagine 3" descr="Grafica2019_134816.jpg"/>
          <p:cNvPicPr>
            <a:picLocks noChangeAspect="1"/>
          </p:cNvPicPr>
          <p:nvPr/>
        </p:nvPicPr>
        <p:blipFill>
          <a:blip r:embed="rId4" cstate="print"/>
          <a:srcRect/>
          <a:stretch>
            <a:fillRect/>
          </a:stretch>
        </p:blipFill>
        <p:spPr bwMode="auto">
          <a:xfrm>
            <a:off x="611188" y="2708275"/>
            <a:ext cx="1814512" cy="2159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contenuto 5"/>
          <p:cNvSpPr>
            <a:spLocks noGrp="1"/>
          </p:cNvSpPr>
          <p:nvPr>
            <p:ph idx="1"/>
          </p:nvPr>
        </p:nvSpPr>
        <p:spPr>
          <a:xfrm>
            <a:off x="900113" y="1341438"/>
            <a:ext cx="7786687" cy="4929187"/>
          </a:xfrm>
        </p:spPr>
        <p:txBody>
          <a:bodyPr rtlCol="0">
            <a:normAutofit lnSpcReduction="10000"/>
          </a:bodyPr>
          <a:lstStyle/>
          <a:p>
            <a:pPr marL="0" indent="0" fontAlgn="auto">
              <a:spcAft>
                <a:spcPts val="0"/>
              </a:spcAft>
              <a:buClr>
                <a:schemeClr val="accent1">
                  <a:lumMod val="60000"/>
                  <a:lumOff val="40000"/>
                </a:schemeClr>
              </a:buClr>
              <a:buFont typeface="Wingdings 3" charset="2"/>
              <a:buNone/>
              <a:defRPr/>
            </a:pPr>
            <a:r>
              <a:rPr lang="it-IT" sz="2800" dirty="0"/>
              <a:t>La classe si configura come un fondamentale spazio di crescita in cui lo studente sperimenta le proprie competenze e sviluppa la propria identità, in un continuo scambio con i pari e gli insegnanti; nel quale i processi emotivi e relazionali assumono un ruolo centrale.</a:t>
            </a:r>
          </a:p>
          <a:p>
            <a:pPr marL="0" indent="0" fontAlgn="auto">
              <a:spcAft>
                <a:spcPts val="0"/>
              </a:spcAft>
              <a:buClr>
                <a:schemeClr val="accent1">
                  <a:lumMod val="60000"/>
                  <a:lumOff val="40000"/>
                </a:schemeClr>
              </a:buClr>
              <a:buFont typeface="Wingdings 3" charset="2"/>
              <a:buNone/>
              <a:defRPr/>
            </a:pPr>
            <a:r>
              <a:rPr lang="it-IT" sz="2800" dirty="0"/>
              <a:t>La classe è un microsistema complesso in cui intervengono molteplici fattori sia interni che esterni: norme della classe, ruolo dei contesti familiari ed extrascolastici, oltre che la politica educativa della scuola.</a:t>
            </a:r>
          </a:p>
        </p:txBody>
      </p:sp>
      <p:pic>
        <p:nvPicPr>
          <p:cNvPr id="24578" name="Immagine 2" descr="2A PROGETTO (1)-1.jpg"/>
          <p:cNvPicPr>
            <a:picLocks noChangeAspect="1"/>
          </p:cNvPicPr>
          <p:nvPr/>
        </p:nvPicPr>
        <p:blipFill>
          <a:blip r:embed="rId2" cstate="print"/>
          <a:srcRect/>
          <a:stretch>
            <a:fillRect/>
          </a:stretch>
        </p:blipFill>
        <p:spPr bwMode="auto">
          <a:xfrm>
            <a:off x="971550" y="333375"/>
            <a:ext cx="650875" cy="919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egnaposto contenuto 2"/>
          <p:cNvSpPr>
            <a:spLocks noGrp="1"/>
          </p:cNvSpPr>
          <p:nvPr>
            <p:ph idx="1"/>
          </p:nvPr>
        </p:nvSpPr>
        <p:spPr>
          <a:xfrm>
            <a:off x="468313" y="2060575"/>
            <a:ext cx="8229600" cy="1944688"/>
          </a:xfrm>
        </p:spPr>
        <p:txBody>
          <a:bodyPr/>
          <a:lstStyle/>
          <a:p>
            <a:pPr marL="0" indent="0">
              <a:buFont typeface="Wingdings 3" pitchFamily="18" charset="2"/>
              <a:buNone/>
            </a:pPr>
            <a:r>
              <a:rPr lang="it-IT" smtClean="0"/>
              <a:t>Si osserva che, quando è possibile strutturare una reale alleanza educativa scuola-famiglia anche il clima della classe ne beneficia: la condivisione di aspetti valoriali e normativi risulta essere un fattore trainante che influisce sia sugli apprendimenti che sul comportamento degli alunni.</a:t>
            </a:r>
          </a:p>
        </p:txBody>
      </p:sp>
      <p:pic>
        <p:nvPicPr>
          <p:cNvPr id="25602" name="Immagine 3" descr="2A PROGETTO (1)-1.jpg"/>
          <p:cNvPicPr>
            <a:picLocks noChangeAspect="1"/>
          </p:cNvPicPr>
          <p:nvPr/>
        </p:nvPicPr>
        <p:blipFill>
          <a:blip r:embed="rId2" cstate="print"/>
          <a:srcRect/>
          <a:stretch>
            <a:fillRect/>
          </a:stretch>
        </p:blipFill>
        <p:spPr bwMode="auto">
          <a:xfrm>
            <a:off x="468313" y="260350"/>
            <a:ext cx="742950" cy="10525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olo 3"/>
          <p:cNvSpPr>
            <a:spLocks noGrp="1"/>
          </p:cNvSpPr>
          <p:nvPr>
            <p:ph type="title"/>
          </p:nvPr>
        </p:nvSpPr>
        <p:spPr>
          <a:xfrm>
            <a:off x="1476375" y="476250"/>
            <a:ext cx="6408738" cy="1079500"/>
          </a:xfrm>
        </p:spPr>
        <p:txBody>
          <a:bodyPr>
            <a:normAutofit fontScale="90000"/>
          </a:bodyPr>
          <a:lstStyle/>
          <a:p>
            <a:r>
              <a:rPr lang="it-IT" sz="3800" smtClean="0"/>
              <a:t>Essere in gruppo è diverso da essere un gruppo….</a:t>
            </a:r>
          </a:p>
        </p:txBody>
      </p:sp>
      <p:sp>
        <p:nvSpPr>
          <p:cNvPr id="5" name="Segnaposto contenuto 4"/>
          <p:cNvSpPr>
            <a:spLocks noGrp="1"/>
          </p:cNvSpPr>
          <p:nvPr>
            <p:ph idx="1"/>
          </p:nvPr>
        </p:nvSpPr>
        <p:spPr/>
        <p:txBody>
          <a:bodyPr>
            <a:normAutofit/>
          </a:bodyPr>
          <a:lstStyle/>
          <a:p>
            <a:pPr marL="0" indent="0">
              <a:lnSpc>
                <a:spcPct val="80000"/>
              </a:lnSpc>
              <a:buFont typeface="Wingdings 3" pitchFamily="18" charset="2"/>
              <a:buNone/>
            </a:pPr>
            <a:r>
              <a:rPr lang="it-IT" sz="1700" smtClean="0"/>
              <a:t>Il gruppo classe deve essere inteso come gruppo di approfondimento in cui gli aspetti relazionali vanno adeguatamente gestiti, in quanto la </a:t>
            </a:r>
            <a:r>
              <a:rPr lang="it-IT" sz="3100" b="1" smtClean="0"/>
              <a:t>relazione</a:t>
            </a:r>
            <a:r>
              <a:rPr lang="it-IT" sz="1700" smtClean="0"/>
              <a:t> è essa stessa elemento fondamentale che veicola e stimola gli apprendimenti. Un mancato riconoscimento da parte degli alunni o dei docenti delle relazioni e dei bisogni che gli allievi manifestano può portare a un’integrazione problematica del gruppo classe, incidendo, di conseguenza anche sul successo degli apprendimenti. Fin dalla sua formazione la classe presenta una storia </a:t>
            </a:r>
            <a:r>
              <a:rPr lang="it-IT" sz="3100" b="1" smtClean="0"/>
              <a:t>unica</a:t>
            </a:r>
            <a:r>
              <a:rPr lang="it-IT" sz="1700" smtClean="0"/>
              <a:t> e </a:t>
            </a:r>
            <a:r>
              <a:rPr lang="it-IT" sz="3100" b="1" smtClean="0"/>
              <a:t>singolare</a:t>
            </a:r>
            <a:r>
              <a:rPr lang="it-IT" sz="1700" smtClean="0"/>
              <a:t>, è un sistema aperto con peculiarità sue proprie non riconducibili a quelle dei suoi membri presi </a:t>
            </a:r>
            <a:r>
              <a:rPr lang="it-IT" sz="1700" b="1" smtClean="0"/>
              <a:t>ISOLATAMENTE</a:t>
            </a:r>
            <a:r>
              <a:rPr lang="it-IT" sz="1700" smtClean="0"/>
              <a:t>: ha regole implicite valide solo al proprio interno e cresce nutrendosi delle interazioni e relazioni tra i suoi membri. </a:t>
            </a:r>
            <a:r>
              <a:rPr lang="it-IT" sz="1700" b="1" smtClean="0"/>
              <a:t>CIASCUNO INFLUENZA </a:t>
            </a:r>
            <a:r>
              <a:rPr lang="it-IT" sz="1700" smtClean="0"/>
              <a:t>ed è </a:t>
            </a:r>
            <a:r>
              <a:rPr lang="it-IT" sz="1700" b="1" smtClean="0"/>
              <a:t>INFLUENZATO </a:t>
            </a:r>
            <a:r>
              <a:rPr lang="it-IT" sz="1700" smtClean="0"/>
              <a:t>dai comportamenti, verbali e no, </a:t>
            </a:r>
            <a:r>
              <a:rPr lang="it-IT" sz="1700" b="1" smtClean="0"/>
              <a:t>degli altri</a:t>
            </a:r>
            <a:r>
              <a:rPr lang="it-IT" sz="1700" smtClean="0"/>
              <a:t>.</a:t>
            </a:r>
            <a:endParaRPr lang="it-IT" sz="1700" b="1" smtClean="0"/>
          </a:p>
        </p:txBody>
      </p:sp>
      <p:pic>
        <p:nvPicPr>
          <p:cNvPr id="26627" name="Immagine 5" descr="2A PROGETTO (1)-1.jpg"/>
          <p:cNvPicPr>
            <a:picLocks noChangeAspect="1"/>
          </p:cNvPicPr>
          <p:nvPr/>
        </p:nvPicPr>
        <p:blipFill>
          <a:blip r:embed="rId2" cstate="print"/>
          <a:srcRect/>
          <a:stretch>
            <a:fillRect/>
          </a:stretch>
        </p:blipFill>
        <p:spPr bwMode="auto">
          <a:xfrm>
            <a:off x="827088" y="620713"/>
            <a:ext cx="593725" cy="839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olo 1"/>
          <p:cNvSpPr>
            <a:spLocks noGrp="1"/>
          </p:cNvSpPr>
          <p:nvPr>
            <p:ph type="title"/>
          </p:nvPr>
        </p:nvSpPr>
        <p:spPr>
          <a:xfrm>
            <a:off x="1403350" y="188913"/>
            <a:ext cx="5832475" cy="765175"/>
          </a:xfrm>
        </p:spPr>
        <p:txBody>
          <a:bodyPr/>
          <a:lstStyle/>
          <a:p>
            <a:r>
              <a:rPr lang="it-IT" smtClean="0"/>
              <a:t>Il clima della classe</a:t>
            </a:r>
          </a:p>
        </p:txBody>
      </p:sp>
      <p:sp>
        <p:nvSpPr>
          <p:cNvPr id="3" name="Segnaposto contenuto 2"/>
          <p:cNvSpPr>
            <a:spLocks noGrp="1"/>
          </p:cNvSpPr>
          <p:nvPr>
            <p:ph idx="1"/>
          </p:nvPr>
        </p:nvSpPr>
        <p:spPr>
          <a:xfrm>
            <a:off x="457200" y="1196975"/>
            <a:ext cx="8229600" cy="4929188"/>
          </a:xfrm>
        </p:spPr>
        <p:txBody>
          <a:bodyPr rtlCol="0">
            <a:normAutofit fontScale="92500" lnSpcReduction="20000"/>
          </a:bodyPr>
          <a:lstStyle/>
          <a:p>
            <a:pPr marL="0" indent="0" fontAlgn="auto">
              <a:spcAft>
                <a:spcPts val="0"/>
              </a:spcAft>
              <a:buClr>
                <a:schemeClr val="accent1">
                  <a:lumMod val="60000"/>
                  <a:lumOff val="40000"/>
                </a:schemeClr>
              </a:buClr>
              <a:buFont typeface="Wingdings 3" charset="2"/>
              <a:buNone/>
              <a:defRPr/>
            </a:pPr>
            <a:r>
              <a:rPr lang="it-IT" dirty="0"/>
              <a:t>Alla luce di quanto finora delineato è possibile definire il clima della classe come il risultato della creazione di una </a:t>
            </a:r>
            <a:r>
              <a:rPr lang="it-IT" sz="3300" b="1" dirty="0"/>
              <a:t>rete relazionale</a:t>
            </a:r>
            <a:r>
              <a:rPr lang="it-IT" dirty="0"/>
              <a:t>, </a:t>
            </a:r>
            <a:r>
              <a:rPr lang="it-IT" sz="3300" b="1" dirty="0"/>
              <a:t>motivazionale</a:t>
            </a:r>
            <a:r>
              <a:rPr lang="it-IT" dirty="0"/>
              <a:t>, </a:t>
            </a:r>
            <a:r>
              <a:rPr lang="it-IT" sz="3300" b="1" dirty="0"/>
              <a:t>di </a:t>
            </a:r>
            <a:r>
              <a:rPr lang="it-IT" sz="3300" b="1" dirty="0" err="1" smtClean="0"/>
              <a:t>co-costruzione</a:t>
            </a:r>
            <a:r>
              <a:rPr lang="it-IT" sz="3300" b="1" dirty="0" smtClean="0"/>
              <a:t>, </a:t>
            </a:r>
            <a:r>
              <a:rPr lang="it-IT" sz="3300" b="1" dirty="0"/>
              <a:t>di obbiettivi cognitivi</a:t>
            </a:r>
            <a:r>
              <a:rPr lang="it-IT" dirty="0"/>
              <a:t>, </a:t>
            </a:r>
            <a:r>
              <a:rPr lang="it-IT" sz="3300" b="1" dirty="0"/>
              <a:t>di collaborazione in vista di obbiettivi comuni, dall’apprezzamento reciproco, dalle norme e modalità di funzionamento del gruppo</a:t>
            </a:r>
            <a:r>
              <a:rPr lang="it-IT" dirty="0"/>
              <a:t>.</a:t>
            </a:r>
          </a:p>
          <a:p>
            <a:pPr marL="0" indent="0" fontAlgn="auto">
              <a:spcAft>
                <a:spcPts val="0"/>
              </a:spcAft>
              <a:buClr>
                <a:schemeClr val="accent1">
                  <a:lumMod val="60000"/>
                  <a:lumOff val="40000"/>
                </a:schemeClr>
              </a:buClr>
              <a:buFont typeface="Wingdings 3" charset="2"/>
              <a:buNone/>
              <a:defRPr/>
            </a:pPr>
            <a:r>
              <a:rPr lang="it-IT" dirty="0"/>
              <a:t>In sostanza, la qualità del clima classe riflette le caratteristiche della relazione insegnante allievi e fra allievi stessi. Un clima positivo nella classe si sviluppa quando gli insegnanti si comportano in modo  </a:t>
            </a:r>
            <a:r>
              <a:rPr lang="it-IT" b="1" dirty="0"/>
              <a:t>FACILITATIVO</a:t>
            </a:r>
            <a:r>
              <a:rPr lang="it-IT" dirty="0"/>
              <a:t>, utilizzando strategie d’insegnamento centrate sul </a:t>
            </a:r>
            <a:r>
              <a:rPr lang="it-IT" sz="3300" b="1" dirty="0"/>
              <a:t>singolo</a:t>
            </a:r>
            <a:r>
              <a:rPr lang="it-IT" dirty="0"/>
              <a:t>, ponendosi in un atteggiamento autorevole in cui esprimono il loro interesse per lo </a:t>
            </a:r>
            <a:r>
              <a:rPr lang="it-IT" b="1" dirty="0"/>
              <a:t>STUDENTE </a:t>
            </a:r>
            <a:r>
              <a:rPr lang="it-IT" dirty="0"/>
              <a:t>COME PERSONA.	</a:t>
            </a:r>
          </a:p>
        </p:txBody>
      </p:sp>
      <p:pic>
        <p:nvPicPr>
          <p:cNvPr id="27651" name="Immagine 3" descr="2A PROGETTO (1)-1.jpg"/>
          <p:cNvPicPr>
            <a:picLocks noChangeAspect="1"/>
          </p:cNvPicPr>
          <p:nvPr/>
        </p:nvPicPr>
        <p:blipFill>
          <a:blip r:embed="rId2" cstate="print"/>
          <a:srcRect/>
          <a:stretch>
            <a:fillRect/>
          </a:stretch>
        </p:blipFill>
        <p:spPr bwMode="auto">
          <a:xfrm>
            <a:off x="539750" y="333375"/>
            <a:ext cx="576263" cy="5000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Titolo 1"/>
          <p:cNvSpPr>
            <a:spLocks noGrp="1"/>
          </p:cNvSpPr>
          <p:nvPr>
            <p:ph type="title"/>
          </p:nvPr>
        </p:nvSpPr>
        <p:spPr>
          <a:xfrm>
            <a:off x="1403350" y="115888"/>
            <a:ext cx="6624638" cy="765175"/>
          </a:xfrm>
        </p:spPr>
        <p:txBody>
          <a:bodyPr/>
          <a:lstStyle/>
          <a:p>
            <a:r>
              <a:rPr lang="it-IT" sz="3800" smtClean="0"/>
              <a:t>Lavorare sul clima classe…</a:t>
            </a:r>
          </a:p>
        </p:txBody>
      </p:sp>
      <p:sp>
        <p:nvSpPr>
          <p:cNvPr id="28674" name="Segnaposto contenuto 2"/>
          <p:cNvSpPr>
            <a:spLocks noGrp="1"/>
          </p:cNvSpPr>
          <p:nvPr>
            <p:ph idx="1"/>
          </p:nvPr>
        </p:nvSpPr>
        <p:spPr>
          <a:xfrm>
            <a:off x="468313" y="1484313"/>
            <a:ext cx="8229600" cy="3671887"/>
          </a:xfrm>
        </p:spPr>
        <p:txBody>
          <a:bodyPr/>
          <a:lstStyle/>
          <a:p>
            <a:pPr marL="0" indent="0">
              <a:buFont typeface="Wingdings 3" pitchFamily="18" charset="2"/>
              <a:buNone/>
            </a:pPr>
            <a:r>
              <a:rPr lang="it-IT" smtClean="0"/>
              <a:t>La classe deve essere intesa come LUOGO nel quale delle PERSONE entrano in relazione con tutto il loro bagaglio di emozioni, affetti, e convinzioni, è un LUOGO dove comunicare, riflettere e laddove emergano criticità intervenire,  mirando a costruire una soluzione efficace….</a:t>
            </a:r>
          </a:p>
          <a:p>
            <a:pPr marL="0" indent="0">
              <a:buFont typeface="Wingdings 3" pitchFamily="18" charset="2"/>
              <a:buNone/>
            </a:pPr>
            <a:r>
              <a:rPr lang="it-IT" smtClean="0"/>
              <a:t>E proprio per migliorarci e metterci in discussione, abbiamo deciso di sperimentare un intervento sul clima della nostra classe. Il fulcro dell’intervento si sviluppa a partire da una scheda sul clima della classe.</a:t>
            </a:r>
          </a:p>
        </p:txBody>
      </p:sp>
      <p:pic>
        <p:nvPicPr>
          <p:cNvPr id="28675" name="Immagine 3" descr="2A PROGETTO (1)-1.jpg"/>
          <p:cNvPicPr>
            <a:picLocks noChangeAspect="1"/>
          </p:cNvPicPr>
          <p:nvPr/>
        </p:nvPicPr>
        <p:blipFill>
          <a:blip r:embed="rId2" cstate="print"/>
          <a:srcRect/>
          <a:stretch>
            <a:fillRect/>
          </a:stretch>
        </p:blipFill>
        <p:spPr bwMode="auto">
          <a:xfrm>
            <a:off x="539750" y="115888"/>
            <a:ext cx="647700" cy="7921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olo 1"/>
          <p:cNvSpPr>
            <a:spLocks noGrp="1"/>
          </p:cNvSpPr>
          <p:nvPr>
            <p:ph type="title"/>
          </p:nvPr>
        </p:nvSpPr>
        <p:spPr>
          <a:xfrm>
            <a:off x="2124075" y="476250"/>
            <a:ext cx="3671888" cy="936625"/>
          </a:xfrm>
        </p:spPr>
        <p:txBody>
          <a:bodyPr/>
          <a:lstStyle/>
          <a:p>
            <a:r>
              <a:rPr lang="it-IT" smtClean="0"/>
              <a:t>La classe IIA</a:t>
            </a:r>
          </a:p>
        </p:txBody>
      </p:sp>
      <p:sp>
        <p:nvSpPr>
          <p:cNvPr id="29698" name="Segnaposto contenuto 2"/>
          <p:cNvSpPr>
            <a:spLocks noGrp="1"/>
          </p:cNvSpPr>
          <p:nvPr>
            <p:ph idx="1"/>
          </p:nvPr>
        </p:nvSpPr>
        <p:spPr/>
        <p:txBody>
          <a:bodyPr/>
          <a:lstStyle/>
          <a:p>
            <a:pPr marL="136525" indent="0">
              <a:buFont typeface="Wingdings 3" pitchFamily="18" charset="2"/>
              <a:buNone/>
            </a:pPr>
            <a:r>
              <a:rPr lang="it-IT" smtClean="0"/>
              <a:t>La nostra classe è composta da 20 alunni. Non è una classe pienamente unita e pacifica perché quasi tutti i giorni ci sono delle incomprensioni .</a:t>
            </a:r>
          </a:p>
          <a:p>
            <a:pPr marL="136525" indent="0">
              <a:buFont typeface="Wingdings 3" pitchFamily="18" charset="2"/>
              <a:buNone/>
            </a:pPr>
            <a:r>
              <a:rPr lang="it-IT" smtClean="0"/>
              <a:t>Quest’anno una nostra compagna di classe ha cambiato scuola, sono arrivati tre nuovi compagni di classe: Francesco, Danilo e Pasquale. Il lato positivo della nostra classe è che ridiamo, scherziamo e condividiamo momenti di spensieratezza, mentre dovremmo essere più uniti nel sostenere le attività didattiche e rispettarci l’uno con l’altro.</a:t>
            </a:r>
          </a:p>
        </p:txBody>
      </p:sp>
      <p:pic>
        <p:nvPicPr>
          <p:cNvPr id="29699" name="Immagine 3" descr="2A PROGETTO (1)-1.jpg"/>
          <p:cNvPicPr>
            <a:picLocks noChangeAspect="1"/>
          </p:cNvPicPr>
          <p:nvPr/>
        </p:nvPicPr>
        <p:blipFill>
          <a:blip r:embed="rId2" cstate="print"/>
          <a:srcRect/>
          <a:stretch>
            <a:fillRect/>
          </a:stretch>
        </p:blipFill>
        <p:spPr bwMode="auto">
          <a:xfrm>
            <a:off x="1042988" y="620713"/>
            <a:ext cx="622300" cy="5048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823" name="Group 103"/>
          <p:cNvGraphicFramePr>
            <a:graphicFrameLocks noGrp="1"/>
          </p:cNvGraphicFramePr>
          <p:nvPr>
            <p:ph idx="1"/>
          </p:nvPr>
        </p:nvGraphicFramePr>
        <p:xfrm>
          <a:off x="179388" y="460375"/>
          <a:ext cx="4176712" cy="6400800"/>
        </p:xfrm>
        <a:graphic>
          <a:graphicData uri="http://schemas.openxmlformats.org/drawingml/2006/table">
            <a:tbl>
              <a:tblPr/>
              <a:tblGrid>
                <a:gridCol w="4176712"/>
              </a:tblGrid>
              <a:tr h="357188">
                <a:tc>
                  <a:txBody>
                    <a:bodyPr/>
                    <a:lstStyle/>
                    <a:p>
                      <a:pPr marL="342900" marR="0" lvl="0" indent="-342900" algn="l" defTabSz="914400" rtl="0" eaLnBrk="1" fontAlgn="base" latinLnBrk="0" hangingPunct="1">
                        <a:lnSpc>
                          <a:spcPct val="100000"/>
                        </a:lnSpc>
                        <a:spcBef>
                          <a:spcPct val="0"/>
                        </a:spcBef>
                        <a:spcAft>
                          <a:spcPct val="0"/>
                        </a:spcAft>
                        <a:buClrTx/>
                        <a:buSzTx/>
                        <a:buFontTx/>
                        <a:buAutoNum type="arabicParenR"/>
                        <a:tabLst/>
                      </a:pPr>
                      <a:r>
                        <a:rPr kumimoji="0" lang="it-IT" sz="1800" b="1" i="0" u="none" strike="noStrike" cap="none" normalizeH="0" baseline="0" smtClean="0">
                          <a:ln>
                            <a:noFill/>
                          </a:ln>
                          <a:solidFill>
                            <a:srgbClr val="FFFFFF"/>
                          </a:solidFill>
                          <a:effectLst/>
                          <a:latin typeface="Century Gothic" pitchFamily="34" charset="0"/>
                          <a:cs typeface="Arial" charset="0"/>
                        </a:rPr>
                        <a:t>Rispetto le idee dei miei compagni di classe.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2) In classe ho molti amici.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63500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3)Condivido le mie cose con i miei compagni di classe.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4) Riesco a lavorare in gruppo con i miei compagni di classe.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5)Nella mia classe sappiamo trovare un accordo per risolvere un problema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6)Nella mia classe ci si aiuta reciprocamente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7)Aiuto i miei compagni di classe quando sono in difficoltà</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36353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8)Nella mia classe si sta bene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9)Penso di essere un buon compagno di classe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79851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10)Nella mia classe sappiamo collaborare in vista di un obbiettivo comune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bl>
          </a:graphicData>
        </a:graphic>
      </p:graphicFrame>
      <p:graphicFrame>
        <p:nvGraphicFramePr>
          <p:cNvPr id="30822" name="Group 102"/>
          <p:cNvGraphicFramePr>
            <a:graphicFrameLocks noGrp="1"/>
          </p:cNvGraphicFramePr>
          <p:nvPr/>
        </p:nvGraphicFramePr>
        <p:xfrm>
          <a:off x="4427538" y="115888"/>
          <a:ext cx="4464050" cy="6478272"/>
        </p:xfrm>
        <a:graphic>
          <a:graphicData uri="http://schemas.openxmlformats.org/drawingml/2006/table">
            <a:tbl>
              <a:tblPr/>
              <a:tblGrid>
                <a:gridCol w="936625"/>
                <a:gridCol w="1008062"/>
                <a:gridCol w="1223963"/>
                <a:gridCol w="1295400"/>
              </a:tblGrid>
              <a:tr h="360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1" i="0" u="none" strike="noStrike" cap="none" normalizeH="0" baseline="0" smtClean="0">
                          <a:ln>
                            <a:noFill/>
                          </a:ln>
                          <a:solidFill>
                            <a:srgbClr val="FFFFFF"/>
                          </a:solidFill>
                          <a:effectLst/>
                          <a:latin typeface="Century Gothic" pitchFamily="34" charset="0"/>
                          <a:cs typeface="Arial" charset="0"/>
                        </a:rPr>
                        <a:t>1=mai</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1" i="0" u="none" strike="noStrike" cap="none" normalizeH="0" baseline="0" smtClean="0">
                          <a:ln>
                            <a:noFill/>
                          </a:ln>
                          <a:solidFill>
                            <a:srgbClr val="FFFFFF"/>
                          </a:solidFill>
                          <a:effectLst/>
                          <a:latin typeface="Century Gothic" pitchFamily="34" charset="0"/>
                          <a:cs typeface="Arial" charset="0"/>
                        </a:rPr>
                        <a:t>2=ogni tanto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1" i="0" u="none" strike="noStrike" cap="none" normalizeH="0" baseline="0" smtClean="0">
                          <a:ln>
                            <a:noFill/>
                          </a:ln>
                          <a:solidFill>
                            <a:srgbClr val="FFFFFF"/>
                          </a:solidFill>
                          <a:effectLst/>
                          <a:latin typeface="Century Gothic" pitchFamily="34" charset="0"/>
                          <a:cs typeface="Arial" charset="0"/>
                        </a:rPr>
                        <a:t>3=spesso</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200" b="1" i="0" u="none" strike="noStrike" cap="none" normalizeH="0" baseline="0" smtClean="0">
                          <a:ln>
                            <a:noFill/>
                          </a:ln>
                          <a:solidFill>
                            <a:srgbClr val="FFFFFF"/>
                          </a:solidFill>
                          <a:effectLst/>
                          <a:latin typeface="Century Gothic" pitchFamily="34" charset="0"/>
                          <a:cs typeface="Arial" charset="0"/>
                        </a:rPr>
                        <a:t>4=sempre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38100" cap="flat" cmpd="sng" algn="ctr">
                      <a:solidFill>
                        <a:schemeClr val="tx1"/>
                      </a:solidFill>
                      <a:prstDash val="solid"/>
                      <a:round/>
                      <a:headEnd type="none" w="med" len="med"/>
                      <a:tailEnd type="none" w="med" len="med"/>
                    </a:lnB>
                    <a:lnTlToBr>
                      <a:noFill/>
                    </a:lnTlToBr>
                    <a:lnBlToTr>
                      <a:noFill/>
                    </a:lnBlToTr>
                    <a:solidFill>
                      <a:schemeClr val="accent1"/>
                    </a:solidFill>
                  </a:tcPr>
                </a:tc>
              </a:tr>
              <a:tr h="5127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360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90011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64770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64928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360363">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r h="642938">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5CCD3"/>
                    </a:solidFill>
                  </a:tcPr>
                </a:tc>
              </a:tr>
              <a:tr h="641350">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it-IT" sz="1800" b="0" i="0" u="none" strike="noStrike" cap="none" normalizeH="0" baseline="0" smtClean="0">
                          <a:ln>
                            <a:noFill/>
                          </a:ln>
                          <a:solidFill>
                            <a:srgbClr val="000000"/>
                          </a:solidFill>
                          <a:effectLst/>
                          <a:latin typeface="Century Gothic" pitchFamily="34" charset="0"/>
                          <a:cs typeface="Arial" charset="0"/>
                        </a:rPr>
                        <a:t>x</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it-IT" sz="1800" b="0" i="0" u="none" strike="noStrike" cap="none" normalizeH="0" baseline="0" smtClean="0">
                        <a:ln>
                          <a:noFill/>
                        </a:ln>
                        <a:solidFill>
                          <a:srgbClr val="000000"/>
                        </a:solidFill>
                        <a:effectLst/>
                        <a:latin typeface="Century Gothic" pitchFamily="34" charset="0"/>
                        <a:cs typeface="Arial"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2E7EA"/>
                    </a:solidFill>
                  </a:tcPr>
                </a:tc>
              </a:tr>
            </a:tbl>
          </a:graphicData>
        </a:graphic>
      </p:graphicFrame>
      <p:pic>
        <p:nvPicPr>
          <p:cNvPr id="30807" name="Immagine 5" descr="2A PROGETTO (1)-1.jpg"/>
          <p:cNvPicPr>
            <a:picLocks noChangeAspect="1"/>
          </p:cNvPicPr>
          <p:nvPr/>
        </p:nvPicPr>
        <p:blipFill>
          <a:blip r:embed="rId2" cstate="print"/>
          <a:srcRect/>
          <a:stretch>
            <a:fillRect/>
          </a:stretch>
        </p:blipFill>
        <p:spPr bwMode="auto">
          <a:xfrm>
            <a:off x="0" y="0"/>
            <a:ext cx="184150" cy="26035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Titolo 1"/>
          <p:cNvSpPr>
            <a:spLocks noGrp="1"/>
          </p:cNvSpPr>
          <p:nvPr>
            <p:ph type="title"/>
          </p:nvPr>
        </p:nvSpPr>
        <p:spPr>
          <a:xfrm>
            <a:off x="1692275" y="549275"/>
            <a:ext cx="5761038" cy="1079500"/>
          </a:xfrm>
        </p:spPr>
        <p:txBody>
          <a:bodyPr/>
          <a:lstStyle/>
          <a:p>
            <a:r>
              <a:rPr lang="it-IT" sz="3800" smtClean="0"/>
              <a:t>Riflessioni sul clima della nostra classe</a:t>
            </a:r>
          </a:p>
        </p:txBody>
      </p:sp>
      <p:sp>
        <p:nvSpPr>
          <p:cNvPr id="31746" name="Segnaposto contenuto 2"/>
          <p:cNvSpPr>
            <a:spLocks noGrp="1"/>
          </p:cNvSpPr>
          <p:nvPr>
            <p:ph idx="1"/>
          </p:nvPr>
        </p:nvSpPr>
        <p:spPr/>
        <p:txBody>
          <a:bodyPr/>
          <a:lstStyle/>
          <a:p>
            <a:pPr marL="0" indent="0">
              <a:buFont typeface="Wingdings 3" pitchFamily="18" charset="2"/>
              <a:buNone/>
            </a:pPr>
            <a:r>
              <a:rPr lang="it-IT" smtClean="0"/>
              <a:t>Dall’analisi delle risposte date è emerso che la nostra classe è complessa, i rapporti interpersonali non sempre sono animati in generale da impulsi di reciproca collaborazione, di stima e fiducia reciproca. Appaiono significativi dislivelli di coinvolgimento nelle attività scolastiche, una parte della classe fatica ad assumere un atteggiamento collaborativo, e spesso si emargina dalla comunicazione culturale che deve accompagnare le attività durante le lezioni.</a:t>
            </a:r>
          </a:p>
        </p:txBody>
      </p:sp>
      <p:pic>
        <p:nvPicPr>
          <p:cNvPr id="31747" name="Immagine 3" descr="2A PROGETTO (1)-1.jpg"/>
          <p:cNvPicPr>
            <a:picLocks noChangeAspect="1"/>
          </p:cNvPicPr>
          <p:nvPr/>
        </p:nvPicPr>
        <p:blipFill>
          <a:blip r:embed="rId2" cstate="print"/>
          <a:srcRect/>
          <a:stretch>
            <a:fillRect/>
          </a:stretch>
        </p:blipFill>
        <p:spPr bwMode="auto">
          <a:xfrm>
            <a:off x="900113" y="765175"/>
            <a:ext cx="698500" cy="7921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979613" y="1484313"/>
            <a:ext cx="6645275" cy="279400"/>
          </a:xfrm>
        </p:spPr>
        <p:txBody>
          <a:bodyPr rtlCol="0">
            <a:normAutofit fontScale="90000"/>
          </a:bodyPr>
          <a:lstStyle/>
          <a:p>
            <a:pPr fontAlgn="auto">
              <a:spcAft>
                <a:spcPts val="0"/>
              </a:spcAft>
              <a:defRPr/>
            </a:pPr>
            <a:r>
              <a:rPr lang="it-IT" dirty="0"/>
              <a:t>IPOTETICHE SOLUZIONI PER MIGLIORARE il clima della classe…  e diventare esseri sociali…</a:t>
            </a:r>
          </a:p>
        </p:txBody>
      </p:sp>
      <p:sp>
        <p:nvSpPr>
          <p:cNvPr id="32770" name="Segnaposto contenuto 2"/>
          <p:cNvSpPr>
            <a:spLocks noGrp="1"/>
          </p:cNvSpPr>
          <p:nvPr>
            <p:ph idx="1"/>
          </p:nvPr>
        </p:nvSpPr>
        <p:spPr>
          <a:xfrm>
            <a:off x="1258888" y="3860800"/>
            <a:ext cx="6840537" cy="2665413"/>
          </a:xfrm>
        </p:spPr>
        <p:txBody>
          <a:bodyPr/>
          <a:lstStyle/>
          <a:p>
            <a:pPr marL="0" indent="0">
              <a:buFont typeface="Wingdings 3" pitchFamily="18" charset="2"/>
              <a:buNone/>
            </a:pPr>
            <a:r>
              <a:rPr lang="it-IT" smtClean="0"/>
              <a:t>Dovremmo chiedere ai docenti di insistere su un lavoro motivazionale di creazione del gruppo-classe, magari attraverso una didattica prettamente operativa e laboratoriale che miri al coinvolgimento di tutti gli alunni e che faccia vivere lo spazio classe come luogo di confronto, condivisione di obiettivi  comuni e di conseguenza influenzi positivamente i nostri processi di apprendimento…</a:t>
            </a:r>
          </a:p>
          <a:p>
            <a:pPr marL="0" indent="0">
              <a:buFont typeface="Wingdings 3" pitchFamily="18" charset="2"/>
              <a:buNone/>
            </a:pPr>
            <a:endParaRPr lang="it-IT" smtClean="0"/>
          </a:p>
        </p:txBody>
      </p:sp>
      <p:pic>
        <p:nvPicPr>
          <p:cNvPr id="32771" name="Immagine 3" descr="2A PROGETTO (1)-1.jpg"/>
          <p:cNvPicPr>
            <a:picLocks noChangeAspect="1"/>
          </p:cNvPicPr>
          <p:nvPr/>
        </p:nvPicPr>
        <p:blipFill>
          <a:blip r:embed="rId2" cstate="print"/>
          <a:srcRect/>
          <a:stretch>
            <a:fillRect/>
          </a:stretch>
        </p:blipFill>
        <p:spPr bwMode="auto">
          <a:xfrm>
            <a:off x="1042988" y="1557338"/>
            <a:ext cx="695325" cy="71913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Segnaposto contenuto 2"/>
          <p:cNvSpPr>
            <a:spLocks noGrp="1"/>
          </p:cNvSpPr>
          <p:nvPr>
            <p:ph idx="1"/>
          </p:nvPr>
        </p:nvSpPr>
        <p:spPr>
          <a:xfrm>
            <a:off x="539750" y="1773238"/>
            <a:ext cx="8229600" cy="2447925"/>
          </a:xfrm>
        </p:spPr>
        <p:txBody>
          <a:bodyPr/>
          <a:lstStyle/>
          <a:p>
            <a:pPr marL="0" indent="0">
              <a:buFont typeface="Wingdings 3" pitchFamily="18" charset="2"/>
              <a:buNone/>
            </a:pPr>
            <a:r>
              <a:rPr lang="it-IT" smtClean="0"/>
              <a:t>Dovremmo essere più uniti, amalgamati nel gruppo-classe in senso propositivo, dovremmo accettare ciascun compagno con le sue difficoltà e/o fragilità, permettendogli di mettere a frutto le proprie risorse, condividendole con gli altri in un’ottica di reciproca collaborazione e rispetto di ciascuno e di tutti tenendo bene in mente quali sono le regole per una sana vita civile in una comunità. Dovremmo crescere come esseri sociali.</a:t>
            </a:r>
          </a:p>
        </p:txBody>
      </p:sp>
      <p:pic>
        <p:nvPicPr>
          <p:cNvPr id="33794" name="Immagine 3" descr="2A PROGETTO (1)-1.jpg"/>
          <p:cNvPicPr>
            <a:picLocks noChangeAspect="1"/>
          </p:cNvPicPr>
          <p:nvPr/>
        </p:nvPicPr>
        <p:blipFill>
          <a:blip r:embed="rId2" cstate="print"/>
          <a:srcRect/>
          <a:stretch>
            <a:fillRect/>
          </a:stretch>
        </p:blipFill>
        <p:spPr bwMode="auto">
          <a:xfrm>
            <a:off x="539750" y="333375"/>
            <a:ext cx="511175" cy="7223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extLst>
          </p:cNvPr>
          <p:cNvSpPr>
            <a:spLocks noGrp="1"/>
          </p:cNvSpPr>
          <p:nvPr>
            <p:ph type="title"/>
          </p:nvPr>
        </p:nvSpPr>
        <p:spPr/>
        <p:txBody>
          <a:bodyPr>
            <a:normAutofit fontScale="90000"/>
          </a:bodyPr>
          <a:lstStyle/>
          <a:p>
            <a:pPr algn="ctr"/>
            <a:r>
              <a:rPr lang="it-IT" sz="3800" dirty="0" smtClean="0"/>
              <a:t>LEGAMI </a:t>
            </a:r>
            <a:br>
              <a:rPr lang="it-IT" sz="3800" dirty="0" smtClean="0"/>
            </a:br>
            <a:r>
              <a:rPr lang="it-IT" sz="3800" dirty="0" smtClean="0"/>
              <a:t>DIRITTO: I RAPPORTI </a:t>
            </a:r>
            <a:r>
              <a:rPr lang="it-IT" sz="3800" dirty="0" err="1" smtClean="0"/>
              <a:t>DI</a:t>
            </a:r>
            <a:r>
              <a:rPr lang="it-IT" sz="3800" dirty="0" smtClean="0"/>
              <a:t> FAMIGLIA</a:t>
            </a:r>
          </a:p>
        </p:txBody>
      </p:sp>
      <p:pic>
        <p:nvPicPr>
          <p:cNvPr id="34818" name="Segnaposto contenuto 3"/>
          <p:cNvPicPr>
            <a:picLocks noGrp="1" noChangeAspect="1"/>
          </p:cNvPicPr>
          <p:nvPr>
            <p:ph idx="1"/>
          </p:nvPr>
        </p:nvPicPr>
        <p:blipFill>
          <a:blip r:embed="rId2" cstate="print"/>
          <a:srcRect/>
          <a:stretch>
            <a:fillRect/>
          </a:stretch>
        </p:blipFill>
        <p:spPr>
          <a:xfrm>
            <a:off x="1042988" y="2636838"/>
            <a:ext cx="6711950" cy="3636962"/>
          </a:xfrm>
        </p:spPr>
      </p:pic>
      <p:pic>
        <p:nvPicPr>
          <p:cNvPr id="34820" name="Immagine 3" descr="2A PROGETTO (1)-1.jpg"/>
          <p:cNvPicPr>
            <a:picLocks noChangeAspect="1"/>
          </p:cNvPicPr>
          <p:nvPr/>
        </p:nvPicPr>
        <p:blipFill>
          <a:blip r:embed="rId3" cstate="print"/>
          <a:srcRect/>
          <a:stretch>
            <a:fillRect/>
          </a:stretch>
        </p:blipFill>
        <p:spPr bwMode="auto">
          <a:xfrm>
            <a:off x="755576" y="476672"/>
            <a:ext cx="439167" cy="620562"/>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olo 1"/>
          <p:cNvSpPr>
            <a:spLocks noGrp="1"/>
          </p:cNvSpPr>
          <p:nvPr>
            <p:ph type="title"/>
          </p:nvPr>
        </p:nvSpPr>
        <p:spPr>
          <a:xfrm>
            <a:off x="1547813" y="981075"/>
            <a:ext cx="7129462" cy="719138"/>
          </a:xfrm>
        </p:spPr>
        <p:txBody>
          <a:bodyPr/>
          <a:lstStyle/>
          <a:p>
            <a:r>
              <a:rPr lang="it-IT" sz="3800" smtClean="0"/>
              <a:t>Articolo 29 della Costituzione </a:t>
            </a:r>
          </a:p>
        </p:txBody>
      </p:sp>
      <p:sp>
        <p:nvSpPr>
          <p:cNvPr id="35842" name="Segnaposto contenuto 2"/>
          <p:cNvSpPr>
            <a:spLocks noGrp="1"/>
          </p:cNvSpPr>
          <p:nvPr>
            <p:ph idx="1"/>
          </p:nvPr>
        </p:nvSpPr>
        <p:spPr>
          <a:xfrm>
            <a:off x="468313" y="1773238"/>
            <a:ext cx="8507412" cy="1323975"/>
          </a:xfrm>
        </p:spPr>
        <p:txBody>
          <a:bodyPr/>
          <a:lstStyle/>
          <a:p>
            <a:pPr marL="136525" indent="0">
              <a:buFont typeface="Wingdings 3" pitchFamily="18" charset="2"/>
              <a:buNone/>
            </a:pPr>
            <a:r>
              <a:rPr lang="it-IT" smtClean="0"/>
              <a:t>“La Repubblica riconosce e garantisce i diritti della famiglia come società naturale fondata sul matrimonio". </a:t>
            </a:r>
          </a:p>
          <a:p>
            <a:pPr marL="136525" indent="0">
              <a:buFont typeface="Wingdings 3" pitchFamily="18" charset="2"/>
              <a:buNone/>
            </a:pPr>
            <a:endParaRPr lang="it-IT" smtClean="0"/>
          </a:p>
        </p:txBody>
      </p:sp>
      <p:sp>
        <p:nvSpPr>
          <p:cNvPr id="35843" name="CasellaDiTesto 3"/>
          <p:cNvSpPr txBox="1">
            <a:spLocks noChangeArrowheads="1"/>
          </p:cNvSpPr>
          <p:nvPr/>
        </p:nvSpPr>
        <p:spPr bwMode="auto">
          <a:xfrm>
            <a:off x="457200" y="3141663"/>
            <a:ext cx="4475163" cy="2676525"/>
          </a:xfrm>
          <a:prstGeom prst="rect">
            <a:avLst/>
          </a:prstGeom>
          <a:noFill/>
          <a:ln w="9525">
            <a:noFill/>
            <a:miter lim="800000"/>
            <a:headEnd/>
            <a:tailEnd/>
          </a:ln>
        </p:spPr>
        <p:txBody>
          <a:bodyPr>
            <a:spAutoFit/>
          </a:bodyPr>
          <a:lstStyle/>
          <a:p>
            <a:r>
              <a:rPr lang="it-IT" sz="2400">
                <a:solidFill>
                  <a:srgbClr val="FFFFFF"/>
                </a:solidFill>
                <a:latin typeface="Book Antiqua" pitchFamily="18" charset="0"/>
              </a:rPr>
              <a:t>La famiglia è la principale tra le formazioni sociali </a:t>
            </a:r>
          </a:p>
          <a:p>
            <a:r>
              <a:rPr lang="it-IT" sz="2400">
                <a:solidFill>
                  <a:srgbClr val="FFFFFF"/>
                </a:solidFill>
                <a:latin typeface="Book Antiqua" pitchFamily="18" charset="0"/>
              </a:rPr>
              <a:t>		   (art. 2 cost).</a:t>
            </a:r>
          </a:p>
          <a:p>
            <a:r>
              <a:rPr lang="it-IT" sz="2400">
                <a:solidFill>
                  <a:srgbClr val="FFFFFF"/>
                </a:solidFill>
                <a:latin typeface="Book Antiqua" pitchFamily="18" charset="0"/>
              </a:rPr>
              <a:t>E’ “fondata sul matrimonio” quindi lo Stato riconosce il vincolo matrimoniale come base della famiglia.</a:t>
            </a:r>
          </a:p>
        </p:txBody>
      </p:sp>
      <p:pic>
        <p:nvPicPr>
          <p:cNvPr id="35844" name="Immagine 4"/>
          <p:cNvPicPr>
            <a:picLocks noChangeAspect="1"/>
          </p:cNvPicPr>
          <p:nvPr/>
        </p:nvPicPr>
        <p:blipFill>
          <a:blip r:embed="rId2" cstate="print"/>
          <a:srcRect/>
          <a:stretch>
            <a:fillRect/>
          </a:stretch>
        </p:blipFill>
        <p:spPr bwMode="auto">
          <a:xfrm>
            <a:off x="4981575" y="3106738"/>
            <a:ext cx="3983038" cy="2736850"/>
          </a:xfrm>
          <a:prstGeom prst="rect">
            <a:avLst/>
          </a:prstGeom>
          <a:noFill/>
          <a:ln w="9525">
            <a:noFill/>
            <a:miter lim="800000"/>
            <a:headEnd/>
            <a:tailEnd/>
          </a:ln>
        </p:spPr>
      </p:pic>
      <p:pic>
        <p:nvPicPr>
          <p:cNvPr id="35846" name="Immagine 3" descr="2A PROGETTO (1)-1.jpg"/>
          <p:cNvPicPr>
            <a:picLocks noChangeAspect="1"/>
          </p:cNvPicPr>
          <p:nvPr/>
        </p:nvPicPr>
        <p:blipFill>
          <a:blip r:embed="rId3" cstate="print"/>
          <a:srcRect/>
          <a:stretch>
            <a:fillRect/>
          </a:stretch>
        </p:blipFill>
        <p:spPr bwMode="auto">
          <a:xfrm>
            <a:off x="827088" y="908050"/>
            <a:ext cx="458787" cy="6492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1"/>
          <p:cNvSpPr>
            <a:spLocks noGrp="1"/>
          </p:cNvSpPr>
          <p:nvPr>
            <p:ph type="title"/>
          </p:nvPr>
        </p:nvSpPr>
        <p:spPr>
          <a:xfrm>
            <a:off x="782638" y="236538"/>
            <a:ext cx="7385050" cy="901700"/>
          </a:xfrm>
        </p:spPr>
        <p:txBody>
          <a:bodyPr/>
          <a:lstStyle/>
          <a:p>
            <a:r>
              <a:rPr lang="it-IT" altLang="it-IT" sz="4000" b="1" smtClean="0">
                <a:solidFill>
                  <a:srgbClr val="FF0000"/>
                </a:solidFill>
                <a:latin typeface="Verdana" pitchFamily="34" charset="0"/>
                <a:ea typeface="ＭＳ Ｐゴシック" pitchFamily="34" charset="-128"/>
              </a:rPr>
              <a:t>I rapporti di famiglia</a:t>
            </a:r>
          </a:p>
        </p:txBody>
      </p:sp>
      <p:sp>
        <p:nvSpPr>
          <p:cNvPr id="15362" name="Segnaposto contenuto 2">
            <a:extLst>
              <a:ext uri="{FF2B5EF4-FFF2-40B4-BE49-F238E27FC236}"/>
            </a:extLst>
          </p:cNvPr>
          <p:cNvSpPr>
            <a:spLocks noGrp="1"/>
          </p:cNvSpPr>
          <p:nvPr>
            <p:ph idx="1"/>
          </p:nvPr>
        </p:nvSpPr>
        <p:spPr>
          <a:xfrm>
            <a:off x="814388" y="1087438"/>
            <a:ext cx="7453312" cy="879475"/>
          </a:xfrm>
        </p:spPr>
        <p:txBody>
          <a:bodyPr rtlCol="0">
            <a:normAutofit/>
          </a:bodyPr>
          <a:lstStyle/>
          <a:p>
            <a:pPr marL="0" indent="0" algn="ctr" fontAlgn="auto">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La disciplina dei rapporti di famiglia è contenuta nel Codice Civile</a:t>
            </a:r>
          </a:p>
          <a:p>
            <a:pPr fontAlgn="auto">
              <a:spcAft>
                <a:spcPts val="0"/>
              </a:spcAft>
              <a:buClr>
                <a:schemeClr val="accent1">
                  <a:lumMod val="60000"/>
                  <a:lumOff val="40000"/>
                </a:schemeClr>
              </a:buClr>
              <a:buFont typeface="Arial" charset="0"/>
              <a:buChar char="•"/>
              <a:defRPr/>
            </a:pPr>
            <a:endParaRPr lang="it-IT" altLang="it-IT" dirty="0">
              <a:ea typeface="ＭＳ Ｐゴシック" pitchFamily="34" charset="-128"/>
            </a:endParaRPr>
          </a:p>
        </p:txBody>
      </p:sp>
      <p:sp>
        <p:nvSpPr>
          <p:cNvPr id="5" name="Segnaposto contenuto 2">
            <a:extLst>
              <a:ext uri="{FF2B5EF4-FFF2-40B4-BE49-F238E27FC236}"/>
            </a:extLst>
          </p:cNvPr>
          <p:cNvSpPr txBox="1">
            <a:spLocks/>
          </p:cNvSpPr>
          <p:nvPr/>
        </p:nvSpPr>
        <p:spPr bwMode="auto">
          <a:xfrm>
            <a:off x="4735513" y="1966913"/>
            <a:ext cx="4208462" cy="4597400"/>
          </a:xfrm>
          <a:prstGeom prst="rect">
            <a:avLst/>
          </a:prstGeom>
          <a:noFill/>
          <a:ln>
            <a:noFill/>
          </a:ln>
          <a:extLst>
            <a:ext uri="{909E8E84-426E-40DD-AFC4-6F175D3DCCD1}"/>
            <a:ext uri="{91240B29-F687-4F45-9708-019B960494DF}"/>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2" charset="-128"/>
                <a:cs typeface="ＭＳ Ｐゴシック" pitchFamily="-112"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2"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2"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2"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eaLnBrk="1" hangingPunct="1">
              <a:buFont typeface="Arial" charset="0"/>
              <a:buNone/>
              <a:defRPr/>
            </a:pPr>
            <a:r>
              <a:rPr lang="it-IT" altLang="it-IT" sz="2400" dirty="0">
                <a:solidFill>
                  <a:prstClr val="black"/>
                </a:solidFill>
                <a:latin typeface="Verdana" pitchFamily="34" charset="0"/>
                <a:ea typeface="ＭＳ Ｐゴシック" pitchFamily="34" charset="-128"/>
              </a:rPr>
              <a:t>Si può distinguere tra:</a:t>
            </a:r>
          </a:p>
          <a:p>
            <a:pPr marL="0" indent="0" eaLnBrk="1" hangingPunct="1">
              <a:buFont typeface="Arial" charset="0"/>
              <a:buNone/>
              <a:defRPr/>
            </a:pPr>
            <a:endParaRPr lang="it-IT" altLang="it-IT" sz="800" dirty="0">
              <a:solidFill>
                <a:prstClr val="black"/>
              </a:solidFill>
              <a:latin typeface="Verdana" pitchFamily="34" charset="0"/>
              <a:ea typeface="ＭＳ Ｐゴシック" pitchFamily="34" charset="-128"/>
            </a:endParaRPr>
          </a:p>
          <a:p>
            <a:pPr eaLnBrk="1" hangingPunct="1">
              <a:defRPr/>
            </a:pPr>
            <a:r>
              <a:rPr lang="it-IT" altLang="it-IT" sz="2400" dirty="0">
                <a:solidFill>
                  <a:prstClr val="black"/>
                </a:solidFill>
                <a:latin typeface="Verdana" pitchFamily="34" charset="0"/>
                <a:ea typeface="ＭＳ Ｐゴシック" pitchFamily="34" charset="-128"/>
              </a:rPr>
              <a:t>FAMIGLIA LEGITTIMA quando è fondata sul matrimonio</a:t>
            </a:r>
          </a:p>
          <a:p>
            <a:pPr marL="0" indent="0" eaLnBrk="1" hangingPunct="1">
              <a:buFont typeface="Arial" charset="0"/>
              <a:buNone/>
              <a:defRPr/>
            </a:pPr>
            <a:endParaRPr lang="it-IT" altLang="it-IT" sz="900" dirty="0">
              <a:solidFill>
                <a:prstClr val="black"/>
              </a:solidFill>
              <a:latin typeface="Verdana" pitchFamily="34" charset="0"/>
              <a:ea typeface="ＭＳ Ｐゴシック" pitchFamily="34" charset="-128"/>
            </a:endParaRPr>
          </a:p>
          <a:p>
            <a:pPr eaLnBrk="1" hangingPunct="1">
              <a:defRPr/>
            </a:pPr>
            <a:r>
              <a:rPr lang="it-IT" altLang="it-IT" sz="2400" dirty="0">
                <a:solidFill>
                  <a:prstClr val="black"/>
                </a:solidFill>
                <a:latin typeface="Verdana" pitchFamily="34" charset="0"/>
                <a:ea typeface="ＭＳ Ｐゴシック" pitchFamily="34" charset="-128"/>
              </a:rPr>
              <a:t>FAMIGLIA DI FATTO quando è costituita da persone che, pur non essendo sposate, convivono insieme agli eventuali figli nati dalla loro unione.</a:t>
            </a:r>
          </a:p>
          <a:p>
            <a:pPr eaLnBrk="1" hangingPunct="1">
              <a:defRPr/>
            </a:pPr>
            <a:endParaRPr lang="it-IT" altLang="it-IT" dirty="0">
              <a:solidFill>
                <a:prstClr val="black"/>
              </a:solidFill>
              <a:latin typeface="Calibri"/>
              <a:ea typeface="ＭＳ Ｐゴシック" pitchFamily="34" charset="-128"/>
            </a:endParaRPr>
          </a:p>
        </p:txBody>
      </p:sp>
      <p:pic>
        <p:nvPicPr>
          <p:cNvPr id="4101" name="Picture 5"/>
          <p:cNvPicPr>
            <a:picLocks noChangeAspect="1" noChangeArrowheads="1"/>
          </p:cNvPicPr>
          <p:nvPr/>
        </p:nvPicPr>
        <p:blipFill>
          <a:blip r:embed="rId2" cstate="print"/>
          <a:srcRect/>
          <a:stretch>
            <a:fillRect/>
          </a:stretch>
        </p:blipFill>
        <p:spPr bwMode="auto">
          <a:xfrm>
            <a:off x="396875" y="2576513"/>
            <a:ext cx="4213225" cy="3076575"/>
          </a:xfrm>
          <a:prstGeom prst="rect">
            <a:avLst/>
          </a:prstGeom>
          <a:noFill/>
          <a:ln w="9525">
            <a:noFill/>
            <a:miter lim="800000"/>
            <a:headEnd/>
            <a:tailEnd/>
          </a:ln>
        </p:spPr>
      </p:pic>
      <p:pic>
        <p:nvPicPr>
          <p:cNvPr id="36870" name="Immagine 3" descr="2A PROGETTO (1)-1.jpg"/>
          <p:cNvPicPr>
            <a:picLocks noChangeAspect="1"/>
          </p:cNvPicPr>
          <p:nvPr/>
        </p:nvPicPr>
        <p:blipFill>
          <a:blip r:embed="rId3" cstate="print"/>
          <a:srcRect/>
          <a:stretch>
            <a:fillRect/>
          </a:stretch>
        </p:blipFill>
        <p:spPr bwMode="auto">
          <a:xfrm>
            <a:off x="323850" y="404813"/>
            <a:ext cx="511175" cy="722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362">
                                            <p:txEl>
                                              <p:pRg st="0" end="0"/>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10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p:bldP spid="15362" grpId="0" build="p"/>
      <p:bldP spid="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Titolo 1"/>
          <p:cNvSpPr>
            <a:spLocks noGrp="1"/>
          </p:cNvSpPr>
          <p:nvPr>
            <p:ph type="title"/>
          </p:nvPr>
        </p:nvSpPr>
        <p:spPr>
          <a:xfrm>
            <a:off x="1497013" y="100013"/>
            <a:ext cx="6523037" cy="927100"/>
          </a:xfrm>
        </p:spPr>
        <p:txBody>
          <a:bodyPr/>
          <a:lstStyle/>
          <a:p>
            <a:r>
              <a:rPr lang="it-IT" altLang="it-IT" b="1" smtClean="0">
                <a:solidFill>
                  <a:srgbClr val="FF0000"/>
                </a:solidFill>
                <a:latin typeface="Verdana" pitchFamily="34" charset="0"/>
                <a:ea typeface="ＭＳ Ｐゴシック" pitchFamily="34" charset="-128"/>
              </a:rPr>
              <a:t>Il matrimonio</a:t>
            </a:r>
          </a:p>
        </p:txBody>
      </p:sp>
      <p:sp>
        <p:nvSpPr>
          <p:cNvPr id="15362" name="Segnaposto contenuto 2">
            <a:extLst>
              <a:ext uri="{FF2B5EF4-FFF2-40B4-BE49-F238E27FC236}"/>
            </a:extLst>
          </p:cNvPr>
          <p:cNvSpPr>
            <a:spLocks noGrp="1"/>
          </p:cNvSpPr>
          <p:nvPr>
            <p:ph idx="1"/>
          </p:nvPr>
        </p:nvSpPr>
        <p:spPr>
          <a:xfrm>
            <a:off x="200025" y="971550"/>
            <a:ext cx="5480050" cy="2924175"/>
          </a:xfrm>
        </p:spPr>
        <p:txBody>
          <a:bodyPr rtlCol="0">
            <a:normAutofit/>
          </a:bodyPr>
          <a:lstStyle/>
          <a:p>
            <a:pPr marL="0" indent="0" algn="ctr" fontAlgn="auto">
              <a:lnSpc>
                <a:spcPct val="150000"/>
              </a:lnSpc>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Il matrimonio è un accordo attraverso il quale un uomo e una donna assumono un impegno stabile di convivenza, di reciproco rispetto e di solidarietà.</a:t>
            </a:r>
          </a:p>
          <a:p>
            <a:pPr fontAlgn="auto">
              <a:spcAft>
                <a:spcPts val="0"/>
              </a:spcAft>
              <a:buClr>
                <a:schemeClr val="accent1">
                  <a:lumMod val="60000"/>
                  <a:lumOff val="40000"/>
                </a:schemeClr>
              </a:buClr>
              <a:buFont typeface="Arial" charset="0"/>
              <a:buChar char="•"/>
              <a:defRPr/>
            </a:pPr>
            <a:endParaRPr lang="it-IT" altLang="it-IT" dirty="0">
              <a:ea typeface="ＭＳ Ｐゴシック" pitchFamily="34" charset="-128"/>
            </a:endParaRPr>
          </a:p>
        </p:txBody>
      </p:sp>
      <p:pic>
        <p:nvPicPr>
          <p:cNvPr id="15363" name="Immagine 3"/>
          <p:cNvPicPr>
            <a:picLocks noChangeAspect="1"/>
          </p:cNvPicPr>
          <p:nvPr/>
        </p:nvPicPr>
        <p:blipFill>
          <a:blip r:embed="rId2" cstate="print"/>
          <a:srcRect/>
          <a:stretch>
            <a:fillRect/>
          </a:stretch>
        </p:blipFill>
        <p:spPr bwMode="auto">
          <a:xfrm>
            <a:off x="5818188" y="1130300"/>
            <a:ext cx="2624137" cy="2540000"/>
          </a:xfrm>
          <a:prstGeom prst="rect">
            <a:avLst/>
          </a:prstGeom>
          <a:noFill/>
          <a:ln w="9525">
            <a:noFill/>
            <a:miter lim="800000"/>
            <a:headEnd/>
            <a:tailEnd/>
          </a:ln>
        </p:spPr>
      </p:pic>
      <p:sp>
        <p:nvSpPr>
          <p:cNvPr id="5" name="Segnaposto contenuto 2">
            <a:extLst>
              <a:ext uri="{FF2B5EF4-FFF2-40B4-BE49-F238E27FC236}"/>
            </a:extLst>
          </p:cNvPr>
          <p:cNvSpPr txBox="1">
            <a:spLocks/>
          </p:cNvSpPr>
          <p:nvPr/>
        </p:nvSpPr>
        <p:spPr bwMode="auto">
          <a:xfrm>
            <a:off x="350838" y="3830638"/>
            <a:ext cx="8242300" cy="2870200"/>
          </a:xfrm>
          <a:prstGeom prst="rect">
            <a:avLst/>
          </a:prstGeom>
          <a:noFill/>
          <a:ln>
            <a:noFill/>
          </a:ln>
          <a:extLst>
            <a:ext uri="{909E8E84-426E-40DD-AFC4-6F175D3DCCD1}"/>
            <a:ext uri="{91240B29-F687-4F45-9708-019B960494DF}"/>
          </a:extLst>
        </p:spPr>
        <p:txBody>
          <a:bodyPr/>
          <a:lst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pitchFamily="-112" charset="-128"/>
                <a:cs typeface="ＭＳ Ｐゴシック" pitchFamily="-112"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pitchFamily="-112"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pitchFamily="-112"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2"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pitchFamily="-112"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eaLnBrk="1" hangingPunct="1">
              <a:lnSpc>
                <a:spcPct val="150000"/>
              </a:lnSpc>
              <a:buFont typeface="Arial" charset="0"/>
              <a:buNone/>
              <a:defRPr/>
            </a:pPr>
            <a:r>
              <a:rPr lang="it-IT" altLang="it-IT" sz="2400" b="1" dirty="0">
                <a:solidFill>
                  <a:srgbClr val="FF0000"/>
                </a:solidFill>
                <a:latin typeface="Verdana" pitchFamily="34" charset="0"/>
                <a:ea typeface="ＭＳ Ｐゴシック" pitchFamily="34" charset="-128"/>
              </a:rPr>
              <a:t>Unioni civili</a:t>
            </a:r>
            <a:r>
              <a:rPr lang="it-IT" altLang="it-IT" sz="2400" dirty="0">
                <a:solidFill>
                  <a:prstClr val="black"/>
                </a:solidFill>
                <a:latin typeface="Verdana" pitchFamily="34" charset="0"/>
                <a:ea typeface="ＭＳ Ｐゴシック" pitchFamily="34" charset="-128"/>
              </a:rPr>
              <a:t>: sono state introdotte dalla Legge </a:t>
            </a:r>
            <a:r>
              <a:rPr lang="it-IT" altLang="it-IT" sz="2400" dirty="0" err="1">
                <a:solidFill>
                  <a:prstClr val="black"/>
                </a:solidFill>
                <a:latin typeface="Verdana" pitchFamily="34" charset="0"/>
                <a:ea typeface="ＭＳ Ｐゴシック" pitchFamily="34" charset="-128"/>
              </a:rPr>
              <a:t>Cirinnà</a:t>
            </a:r>
            <a:r>
              <a:rPr lang="it-IT" altLang="it-IT" sz="2400" dirty="0">
                <a:solidFill>
                  <a:prstClr val="black"/>
                </a:solidFill>
                <a:latin typeface="Verdana" pitchFamily="34" charset="0"/>
                <a:ea typeface="ＭＳ Ｐゴシック" pitchFamily="34" charset="-128"/>
              </a:rPr>
              <a:t> del 2016 e rappresentano un istituto giuridico che tutela le convivenze tra persone dello stesso sesso, garantendo ad entrambe alcuni dei diritti e dei doveri tipici del matrimonio. </a:t>
            </a:r>
          </a:p>
          <a:p>
            <a:pPr eaLnBrk="1" hangingPunct="1">
              <a:defRPr/>
            </a:pPr>
            <a:endParaRPr lang="it-IT" altLang="it-IT" dirty="0">
              <a:solidFill>
                <a:prstClr val="black"/>
              </a:solidFill>
              <a:latin typeface="Calibri"/>
              <a:ea typeface="ＭＳ Ｐゴシック" pitchFamily="34" charset="-128"/>
            </a:endParaRPr>
          </a:p>
        </p:txBody>
      </p:sp>
      <p:pic>
        <p:nvPicPr>
          <p:cNvPr id="37894" name="Immagine 3" descr="2A PROGETTO (1)-1.jpg"/>
          <p:cNvPicPr>
            <a:picLocks noChangeAspect="1"/>
          </p:cNvPicPr>
          <p:nvPr/>
        </p:nvPicPr>
        <p:blipFill>
          <a:blip r:embed="rId3" cstate="print"/>
          <a:srcRect/>
          <a:stretch>
            <a:fillRect/>
          </a:stretch>
        </p:blipFill>
        <p:spPr bwMode="auto">
          <a:xfrm>
            <a:off x="755650" y="260350"/>
            <a:ext cx="460375" cy="650875"/>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36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5363"/>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5362">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1" grpId="0"/>
      <p:bldP spid="15362" grpId="0" build="p"/>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Titolo 1">
            <a:extLst>
              <a:ext uri="{FF2B5EF4-FFF2-40B4-BE49-F238E27FC236}"/>
            </a:extLst>
          </p:cNvPr>
          <p:cNvSpPr>
            <a:spLocks noGrp="1"/>
          </p:cNvSpPr>
          <p:nvPr>
            <p:ph type="title"/>
          </p:nvPr>
        </p:nvSpPr>
        <p:spPr>
          <a:xfrm>
            <a:off x="468313" y="1052513"/>
            <a:ext cx="3816350" cy="1152525"/>
          </a:xfrm>
          <a:gradFill rotWithShape="1">
            <a:gsLst>
              <a:gs pos="0">
                <a:srgbClr val="FFEBDB"/>
              </a:gs>
              <a:gs pos="64999">
                <a:srgbClr val="FFD0AA"/>
              </a:gs>
              <a:gs pos="100000">
                <a:srgbClr val="FFBE86"/>
              </a:gs>
            </a:gsLst>
            <a:lin ang="5400000" scaled="1"/>
          </a:gradFill>
          <a:ln cap="flat">
            <a:solidFill>
              <a:srgbClr val="F69240"/>
            </a:solidFill>
          </a:ln>
          <a:effectLst>
            <a:outerShdw blurRad="40000" dist="20000" dir="5400000" rotWithShape="0">
              <a:srgbClr val="000000">
                <a:alpha val="37999"/>
              </a:srgbClr>
            </a:outerShdw>
          </a:effectLst>
        </p:spPr>
        <p:txBody>
          <a:bodyPr>
            <a:normAutofit fontScale="90000"/>
          </a:bodyPr>
          <a:lstStyle/>
          <a:p>
            <a:r>
              <a:rPr lang="it-IT" sz="3800" b="1" smtClean="0">
                <a:solidFill>
                  <a:srgbClr val="800000"/>
                </a:solidFill>
                <a:latin typeface="Verdana" pitchFamily="34" charset="0"/>
                <a:ea typeface="ＭＳ Ｐゴシック" pitchFamily="34" charset="-128"/>
                <a:cs typeface="Verdana" pitchFamily="34" charset="0"/>
              </a:rPr>
              <a:t>Tipi di matrimonio</a:t>
            </a:r>
          </a:p>
        </p:txBody>
      </p:sp>
      <p:sp>
        <p:nvSpPr>
          <p:cNvPr id="3" name="Rectangle 2">
            <a:extLst>
              <a:ext uri="{FF2B5EF4-FFF2-40B4-BE49-F238E27FC236}"/>
            </a:extLst>
          </p:cNvPr>
          <p:cNvSpPr/>
          <p:nvPr/>
        </p:nvSpPr>
        <p:spPr>
          <a:xfrm>
            <a:off x="4784725" y="2533650"/>
            <a:ext cx="3902075" cy="3429000"/>
          </a:xfrm>
          <a:prstGeom prst="rect">
            <a:avLst/>
          </a:prstGeom>
        </p:spPr>
        <p:style>
          <a:lnRef idx="2">
            <a:schemeClr val="dk1"/>
          </a:lnRef>
          <a:fillRef idx="1">
            <a:schemeClr val="lt1"/>
          </a:fillRef>
          <a:effectRef idx="0">
            <a:schemeClr val="dk1"/>
          </a:effectRef>
          <a:fontRef idx="minor">
            <a:schemeClr val="dk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457200" eaLnBrk="1" hangingPunct="1">
              <a:defRPr/>
            </a:pPr>
            <a:r>
              <a:rPr lang="it-IT" altLang="it-IT" b="1" u="sng" dirty="0">
                <a:solidFill>
                  <a:srgbClr val="000000"/>
                </a:solidFill>
                <a:latin typeface="Verdana" pitchFamily="34" charset="0"/>
              </a:rPr>
              <a:t>Matrimonio Concordatario</a:t>
            </a:r>
            <a:r>
              <a:rPr lang="it-IT" altLang="it-IT" b="1" dirty="0">
                <a:solidFill>
                  <a:srgbClr val="000000"/>
                </a:solidFill>
                <a:latin typeface="Verdana" pitchFamily="34" charset="0"/>
              </a:rPr>
              <a:t>:</a:t>
            </a:r>
          </a:p>
          <a:p>
            <a:pPr algn="ctr" defTabSz="457200" eaLnBrk="1" hangingPunct="1">
              <a:defRPr/>
            </a:pPr>
            <a:r>
              <a:rPr lang="it-IT" altLang="it-IT" dirty="0">
                <a:solidFill>
                  <a:srgbClr val="000000"/>
                </a:solidFill>
                <a:latin typeface="Verdana" pitchFamily="34" charset="0"/>
              </a:rPr>
              <a:t>è celebrato dal parroco, produce effetti sia religiosi che civili, ed </a:t>
            </a:r>
          </a:p>
          <a:p>
            <a:pPr algn="ctr" defTabSz="457200" eaLnBrk="1" hangingPunct="1">
              <a:defRPr/>
            </a:pPr>
            <a:r>
              <a:rPr lang="it-IT" altLang="it-IT" b="1" dirty="0">
                <a:solidFill>
                  <a:srgbClr val="000000"/>
                </a:solidFill>
                <a:latin typeface="Verdana" pitchFamily="34" charset="0"/>
              </a:rPr>
              <a:t>è indissolubile </a:t>
            </a:r>
            <a:r>
              <a:rPr lang="it-IT" altLang="it-IT" dirty="0">
                <a:solidFill>
                  <a:srgbClr val="000000"/>
                </a:solidFill>
                <a:latin typeface="Verdana" pitchFamily="34" charset="0"/>
              </a:rPr>
              <a:t>(salvo l'annullamento del Tribunale ecclesiastico)</a:t>
            </a:r>
            <a:endParaRPr lang="en-US" altLang="it-IT" dirty="0">
              <a:solidFill>
                <a:srgbClr val="000000"/>
              </a:solidFill>
              <a:latin typeface="Calibri" pitchFamily="34" charset="0"/>
            </a:endParaRPr>
          </a:p>
        </p:txBody>
      </p:sp>
      <p:sp>
        <p:nvSpPr>
          <p:cNvPr id="4" name="Rectangle 3">
            <a:extLst>
              <a:ext uri="{FF2B5EF4-FFF2-40B4-BE49-F238E27FC236}"/>
            </a:extLst>
          </p:cNvPr>
          <p:cNvSpPr/>
          <p:nvPr/>
        </p:nvSpPr>
        <p:spPr>
          <a:xfrm>
            <a:off x="381000" y="2525713"/>
            <a:ext cx="4003675" cy="3436937"/>
          </a:xfrm>
          <a:prstGeom prst="rect">
            <a:avLst/>
          </a:prstGeom>
        </p:spPr>
        <p:style>
          <a:lnRef idx="2">
            <a:schemeClr val="dk1"/>
          </a:lnRef>
          <a:fillRef idx="1">
            <a:schemeClr val="lt1"/>
          </a:fillRef>
          <a:effectRef idx="0">
            <a:schemeClr val="dk1"/>
          </a:effectRef>
          <a:fontRef idx="minor">
            <a:schemeClr val="dk1"/>
          </a:fontRef>
        </p:style>
        <p:txBody>
          <a:bodyPr anchor="ctr"/>
          <a:lstStyle>
            <a:lvl1pPr eaLnBrk="0" hangingPunct="0">
              <a:defRPr sz="2400">
                <a:solidFill>
                  <a:schemeClr val="tx1"/>
                </a:solidFill>
                <a:latin typeface="Arial" pitchFamily="34" charset="0"/>
                <a:ea typeface="ＭＳ Ｐゴシック" pitchFamily="34" charset="-128"/>
              </a:defRPr>
            </a:lvl1pPr>
            <a:lvl2pPr marL="742950" indent="-285750" eaLnBrk="0" hangingPunct="0">
              <a:defRPr sz="2400">
                <a:solidFill>
                  <a:schemeClr val="tx1"/>
                </a:solidFill>
                <a:latin typeface="Arial" pitchFamily="34" charset="0"/>
                <a:ea typeface="ＭＳ Ｐゴシック" pitchFamily="34" charset="-128"/>
              </a:defRPr>
            </a:lvl2pPr>
            <a:lvl3pPr marL="1143000" indent="-228600" eaLnBrk="0" hangingPunct="0">
              <a:defRPr sz="2400">
                <a:solidFill>
                  <a:schemeClr val="tx1"/>
                </a:solidFill>
                <a:latin typeface="Arial" pitchFamily="34" charset="0"/>
                <a:ea typeface="ＭＳ Ｐゴシック" pitchFamily="34" charset="-128"/>
              </a:defRPr>
            </a:lvl3pPr>
            <a:lvl4pPr marL="1600200" indent="-228600" eaLnBrk="0" hangingPunct="0">
              <a:defRPr sz="2400">
                <a:solidFill>
                  <a:schemeClr val="tx1"/>
                </a:solidFill>
                <a:latin typeface="Arial" pitchFamily="34" charset="0"/>
                <a:ea typeface="ＭＳ Ｐゴシック" pitchFamily="34" charset="-128"/>
              </a:defRPr>
            </a:lvl4pPr>
            <a:lvl5pPr marL="2057400" indent="-228600" eaLnBrk="0" hangingPunct="0">
              <a:defRPr sz="2400">
                <a:solidFill>
                  <a:schemeClr val="tx1"/>
                </a:solidFill>
                <a:latin typeface="Arial" pitchFamily="34" charset="0"/>
                <a:ea typeface="ＭＳ Ｐゴシック" pitchFamily="34"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ＭＳ Ｐゴシック" pitchFamily="34" charset="-128"/>
              </a:defRPr>
            </a:lvl9pPr>
          </a:lstStyle>
          <a:p>
            <a:pPr algn="ctr" defTabSz="457200" eaLnBrk="1" hangingPunct="1">
              <a:defRPr/>
            </a:pPr>
            <a:r>
              <a:rPr lang="it-IT" altLang="it-IT" sz="2800" b="1" u="sng" dirty="0">
                <a:solidFill>
                  <a:srgbClr val="000000"/>
                </a:solidFill>
                <a:latin typeface="Verdana" pitchFamily="34" charset="0"/>
              </a:rPr>
              <a:t>Matrimonio Civile</a:t>
            </a:r>
            <a:r>
              <a:rPr lang="it-IT" altLang="it-IT" sz="2800" b="1" dirty="0">
                <a:solidFill>
                  <a:srgbClr val="000000"/>
                </a:solidFill>
                <a:latin typeface="Verdana" pitchFamily="34" charset="0"/>
              </a:rPr>
              <a:t>: </a:t>
            </a:r>
            <a:r>
              <a:rPr lang="it-IT" altLang="it-IT" sz="2800" dirty="0">
                <a:solidFill>
                  <a:srgbClr val="000000"/>
                </a:solidFill>
                <a:latin typeface="Verdana" pitchFamily="34" charset="0"/>
              </a:rPr>
              <a:t>è celebrato  dal Sindaco ( o un sostituto), produce solo effetti civili e si scioglie con il divorzio</a:t>
            </a:r>
            <a:endParaRPr lang="en-US" altLang="it-IT" sz="2800" dirty="0">
              <a:solidFill>
                <a:srgbClr val="000000"/>
              </a:solidFill>
              <a:latin typeface="Calibri" pitchFamily="34" charset="0"/>
            </a:endParaRPr>
          </a:p>
        </p:txBody>
      </p:sp>
      <p:pic>
        <p:nvPicPr>
          <p:cNvPr id="6149" name="Picture 6"/>
          <p:cNvPicPr>
            <a:picLocks noChangeAspect="1" noChangeArrowheads="1"/>
          </p:cNvPicPr>
          <p:nvPr/>
        </p:nvPicPr>
        <p:blipFill>
          <a:blip r:embed="rId2" cstate="print"/>
          <a:srcRect l="17297" t="31178"/>
          <a:stretch>
            <a:fillRect/>
          </a:stretch>
        </p:blipFill>
        <p:spPr bwMode="auto">
          <a:xfrm>
            <a:off x="4859338" y="1052513"/>
            <a:ext cx="2808287" cy="1162050"/>
          </a:xfrm>
          <a:prstGeom prst="rect">
            <a:avLst/>
          </a:prstGeom>
          <a:noFill/>
          <a:ln w="9525">
            <a:noFill/>
            <a:miter lim="800000"/>
            <a:headEnd/>
            <a:tailEnd/>
          </a:ln>
        </p:spPr>
      </p:pic>
      <p:pic>
        <p:nvPicPr>
          <p:cNvPr id="38918" name="Immagine 3" descr="2A PROGETTO (1)-1.jpg"/>
          <p:cNvPicPr>
            <a:picLocks noChangeAspect="1"/>
          </p:cNvPicPr>
          <p:nvPr/>
        </p:nvPicPr>
        <p:blipFill>
          <a:blip r:embed="rId3" cstate="print"/>
          <a:srcRect/>
          <a:stretch>
            <a:fillRect/>
          </a:stretch>
        </p:blipFill>
        <p:spPr bwMode="auto">
          <a:xfrm>
            <a:off x="250825" y="260350"/>
            <a:ext cx="409575" cy="5778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38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14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5" grpId="0" animBg="1"/>
      <p:bldP spid="3" grpId="0" animBg="1"/>
      <p:bldP spid="4"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olo 1">
            <a:extLst>
              <a:ext uri="{FF2B5EF4-FFF2-40B4-BE49-F238E27FC236}"/>
            </a:extLst>
          </p:cNvPr>
          <p:cNvSpPr>
            <a:spLocks noGrp="1"/>
          </p:cNvSpPr>
          <p:nvPr>
            <p:ph type="title"/>
          </p:nvPr>
        </p:nvSpPr>
        <p:spPr>
          <a:xfrm>
            <a:off x="769938" y="274638"/>
            <a:ext cx="7234237" cy="1039812"/>
          </a:xfrm>
        </p:spPr>
        <p:txBody>
          <a:bodyPr rtlCol="0">
            <a:normAutofit fontScale="90000"/>
          </a:bodyPr>
          <a:lstStyle/>
          <a:p>
            <a:pPr fontAlgn="auto">
              <a:spcAft>
                <a:spcPts val="0"/>
              </a:spcAft>
              <a:defRPr/>
            </a:pPr>
            <a:r>
              <a:rPr lang="it-IT" altLang="it-IT" b="1">
                <a:solidFill>
                  <a:srgbClr val="FF0000"/>
                </a:solidFill>
                <a:ea typeface="ＭＳ Ｐゴシック" panose="020B0600070205080204" pitchFamily="34" charset="-128"/>
              </a:rPr>
              <a:t>Articolo 29 della Costituzione</a:t>
            </a:r>
          </a:p>
        </p:txBody>
      </p:sp>
      <p:sp>
        <p:nvSpPr>
          <p:cNvPr id="7171" name="Segnaposto contenuto 2"/>
          <p:cNvSpPr>
            <a:spLocks noGrp="1"/>
          </p:cNvSpPr>
          <p:nvPr>
            <p:ph idx="1"/>
          </p:nvPr>
        </p:nvSpPr>
        <p:spPr>
          <a:xfrm>
            <a:off x="457200" y="1649413"/>
            <a:ext cx="8229600" cy="1393825"/>
          </a:xfrm>
        </p:spPr>
        <p:txBody>
          <a:bodyPr/>
          <a:lstStyle/>
          <a:p>
            <a:pPr>
              <a:buFont typeface="Arial" charset="0"/>
              <a:buNone/>
            </a:pPr>
            <a:r>
              <a:rPr lang="it-IT" altLang="it-IT" i="1" smtClean="0">
                <a:ea typeface="ＭＳ Ｐゴシック" pitchFamily="34" charset="-128"/>
              </a:rPr>
              <a:t>"Il matrimonio è ordinato sull'uguaglianza </a:t>
            </a:r>
          </a:p>
          <a:p>
            <a:pPr>
              <a:buFont typeface="Arial" charset="0"/>
              <a:buNone/>
            </a:pPr>
            <a:r>
              <a:rPr lang="it-IT" altLang="it-IT" i="1" smtClean="0">
                <a:ea typeface="ＭＳ Ｐゴシック" pitchFamily="34" charset="-128"/>
              </a:rPr>
              <a:t>morale e giuridica dei coniugi</a:t>
            </a:r>
            <a:r>
              <a:rPr lang="ja-JP" altLang="it-IT" i="1" smtClean="0">
                <a:ea typeface="ＭＳ Ｐゴシック" pitchFamily="34" charset="-128"/>
              </a:rPr>
              <a:t>”</a:t>
            </a:r>
            <a:r>
              <a:rPr lang="it-IT" altLang="ja-JP" smtClean="0">
                <a:ea typeface="ＭＳ Ｐゴシック" pitchFamily="34" charset="-128"/>
              </a:rPr>
              <a:t> </a:t>
            </a:r>
          </a:p>
          <a:p>
            <a:endParaRPr lang="it-IT" altLang="it-IT" smtClean="0">
              <a:ea typeface="ＭＳ Ｐゴシック" pitchFamily="34" charset="-128"/>
            </a:endParaRPr>
          </a:p>
        </p:txBody>
      </p:sp>
      <p:pic>
        <p:nvPicPr>
          <p:cNvPr id="7172" name="Picture 5"/>
          <p:cNvPicPr>
            <a:picLocks noChangeAspect="1" noChangeArrowheads="1"/>
          </p:cNvPicPr>
          <p:nvPr/>
        </p:nvPicPr>
        <p:blipFill>
          <a:blip r:embed="rId2" cstate="print"/>
          <a:srcRect l="10510" t="12256" r="11098" b="17224"/>
          <a:stretch>
            <a:fillRect/>
          </a:stretch>
        </p:blipFill>
        <p:spPr bwMode="auto">
          <a:xfrm>
            <a:off x="1190625" y="3205163"/>
            <a:ext cx="3556000" cy="2809875"/>
          </a:xfrm>
          <a:prstGeom prst="rect">
            <a:avLst/>
          </a:prstGeom>
          <a:noFill/>
          <a:ln w="9525">
            <a:noFill/>
            <a:miter lim="800000"/>
            <a:headEnd/>
            <a:tailEnd/>
          </a:ln>
        </p:spPr>
      </p:pic>
      <p:pic>
        <p:nvPicPr>
          <p:cNvPr id="7173" name="Picture 6"/>
          <p:cNvPicPr>
            <a:picLocks noChangeAspect="1" noChangeArrowheads="1"/>
          </p:cNvPicPr>
          <p:nvPr/>
        </p:nvPicPr>
        <p:blipFill>
          <a:blip r:embed="rId3" cstate="print"/>
          <a:srcRect r="10216"/>
          <a:stretch>
            <a:fillRect/>
          </a:stretch>
        </p:blipFill>
        <p:spPr bwMode="auto">
          <a:xfrm>
            <a:off x="5707063" y="2678113"/>
            <a:ext cx="2382837" cy="3221037"/>
          </a:xfrm>
          <a:prstGeom prst="rect">
            <a:avLst/>
          </a:prstGeom>
          <a:noFill/>
          <a:ln w="9525">
            <a:noFill/>
            <a:miter lim="800000"/>
            <a:headEnd/>
            <a:tailEnd/>
          </a:ln>
        </p:spPr>
      </p:pic>
      <p:pic>
        <p:nvPicPr>
          <p:cNvPr id="39942" name="Immagine 3" descr="2A PROGETTO (1)-1.jpg"/>
          <p:cNvPicPr>
            <a:picLocks noChangeAspect="1"/>
          </p:cNvPicPr>
          <p:nvPr/>
        </p:nvPicPr>
        <p:blipFill>
          <a:blip r:embed="rId4" cstate="print"/>
          <a:srcRect/>
          <a:stretch>
            <a:fillRect/>
          </a:stretch>
        </p:blipFill>
        <p:spPr bwMode="auto">
          <a:xfrm>
            <a:off x="323850" y="404813"/>
            <a:ext cx="307975" cy="43656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170"/>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171">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7171">
                                            <p:txEl>
                                              <p:pRg st="1" end="1"/>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17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717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p:bldP spid="7171"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5" name="Titolo 1"/>
          <p:cNvSpPr>
            <a:spLocks noGrp="1"/>
          </p:cNvSpPr>
          <p:nvPr>
            <p:ph type="title"/>
          </p:nvPr>
        </p:nvSpPr>
        <p:spPr>
          <a:xfrm>
            <a:off x="457200" y="119063"/>
            <a:ext cx="8229600" cy="1143000"/>
          </a:xfrm>
        </p:spPr>
        <p:txBody>
          <a:bodyPr/>
          <a:lstStyle/>
          <a:p>
            <a:r>
              <a:rPr lang="it-IT" altLang="it-IT" b="1" smtClean="0">
                <a:solidFill>
                  <a:srgbClr val="FF0000"/>
                </a:solidFill>
                <a:ea typeface="ＭＳ Ｐゴシック" pitchFamily="34" charset="-128"/>
              </a:rPr>
              <a:t>		Rapporto tra i coniugi</a:t>
            </a:r>
          </a:p>
        </p:txBody>
      </p:sp>
      <p:sp>
        <p:nvSpPr>
          <p:cNvPr id="26626" name="Segnaposto contenuto 2">
            <a:extLst>
              <a:ext uri="{FF2B5EF4-FFF2-40B4-BE49-F238E27FC236}"/>
            </a:extLst>
          </p:cNvPr>
          <p:cNvSpPr>
            <a:spLocks noGrp="1"/>
          </p:cNvSpPr>
          <p:nvPr>
            <p:ph idx="1"/>
          </p:nvPr>
        </p:nvSpPr>
        <p:spPr>
          <a:xfrm>
            <a:off x="287338" y="1136650"/>
            <a:ext cx="8499475" cy="5576888"/>
          </a:xfrm>
        </p:spPr>
        <p:txBody>
          <a:bodyPr rtlCol="0">
            <a:normAutofit fontScale="92500" lnSpcReduction="10000"/>
          </a:bodyPr>
          <a:lstStyle/>
          <a:p>
            <a:pPr fontAlgn="auto">
              <a:lnSpc>
                <a:spcPct val="80000"/>
              </a:lnSpc>
              <a:spcAft>
                <a:spcPts val="0"/>
              </a:spcAft>
              <a:buClr>
                <a:schemeClr val="accent1">
                  <a:lumMod val="60000"/>
                  <a:lumOff val="40000"/>
                </a:schemeClr>
              </a:buClr>
              <a:buFont typeface="Arial" charset="0"/>
              <a:buChar char="•"/>
              <a:defRPr/>
            </a:pPr>
            <a:r>
              <a:rPr lang="it-IT" altLang="it-IT" sz="2800" dirty="0">
                <a:ea typeface="ＭＳ Ｐゴシック" pitchFamily="34" charset="-128"/>
              </a:rPr>
              <a:t>Prima dell'emanazione della  Costituzione, i rapporti tra i coniugi erano regolati secondo norme giuridiche che ponevano il </a:t>
            </a:r>
            <a:r>
              <a:rPr lang="it-IT" altLang="it-IT" sz="2800" b="1" dirty="0">
                <a:ea typeface="ＭＳ Ｐゴシック" pitchFamily="34" charset="-128"/>
              </a:rPr>
              <a:t>marito in una posizione di superiorità</a:t>
            </a:r>
            <a:r>
              <a:rPr lang="it-IT" altLang="it-IT" sz="2800" dirty="0">
                <a:ea typeface="ＭＳ Ｐゴシック" pitchFamily="34" charset="-128"/>
              </a:rPr>
              <a:t> rispetto agli altri componenti della famiglia.</a:t>
            </a:r>
          </a:p>
          <a:p>
            <a:pPr marL="0" indent="0" fontAlgn="auto">
              <a:lnSpc>
                <a:spcPct val="80000"/>
              </a:lnSpc>
              <a:spcAft>
                <a:spcPts val="0"/>
              </a:spcAft>
              <a:buClr>
                <a:schemeClr val="accent1">
                  <a:lumMod val="60000"/>
                  <a:lumOff val="40000"/>
                </a:schemeClr>
              </a:buClr>
              <a:buFont typeface="Arial" charset="0"/>
              <a:buNone/>
              <a:defRPr/>
            </a:pPr>
            <a:endParaRPr lang="it-IT" altLang="it-IT" sz="2800" dirty="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endParaRPr lang="it-IT" altLang="it-IT" sz="2800" dirty="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endParaRPr lang="it-IT" altLang="it-IT" sz="2800" dirty="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endParaRPr lang="it-IT" altLang="it-IT" sz="2800" dirty="0">
              <a:ea typeface="ＭＳ Ｐゴシック" pitchFamily="34" charset="-128"/>
            </a:endParaRPr>
          </a:p>
          <a:p>
            <a:pPr marL="0" indent="0" fontAlgn="auto">
              <a:lnSpc>
                <a:spcPct val="80000"/>
              </a:lnSpc>
              <a:spcAft>
                <a:spcPts val="0"/>
              </a:spcAft>
              <a:buClr>
                <a:schemeClr val="accent1">
                  <a:lumMod val="60000"/>
                  <a:lumOff val="40000"/>
                </a:schemeClr>
              </a:buClr>
              <a:buFont typeface="Arial" charset="0"/>
              <a:buNone/>
              <a:defRPr/>
            </a:pPr>
            <a:r>
              <a:rPr lang="it-IT" altLang="it-IT" sz="2800" dirty="0">
                <a:ea typeface="ＭＳ Ｐゴシック" pitchFamily="34" charset="-128"/>
              </a:rPr>
              <a:t> </a:t>
            </a:r>
          </a:p>
          <a:p>
            <a:pPr fontAlgn="auto">
              <a:lnSpc>
                <a:spcPct val="80000"/>
              </a:lnSpc>
              <a:spcAft>
                <a:spcPts val="0"/>
              </a:spcAft>
              <a:buClr>
                <a:schemeClr val="accent1">
                  <a:lumMod val="60000"/>
                  <a:lumOff val="40000"/>
                </a:schemeClr>
              </a:buClr>
              <a:buFont typeface="Arial" charset="0"/>
              <a:buChar char="•"/>
              <a:defRPr/>
            </a:pPr>
            <a:endParaRPr lang="it-IT" altLang="it-IT" sz="2800" dirty="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r>
              <a:rPr lang="it-IT" altLang="it-IT" sz="2800" dirty="0">
                <a:ea typeface="ＭＳ Ｐゴシック" pitchFamily="34" charset="-128"/>
              </a:rPr>
              <a:t>Il marito era il capo famiglia, doveva provvedere al suo mantenimento ed esercitava la potestà sui figli e sulla moglie che era obbligata a seguirlo ovunque egli credesse opportuno stabilire la residenza.</a:t>
            </a:r>
          </a:p>
          <a:p>
            <a:pPr fontAlgn="auto">
              <a:lnSpc>
                <a:spcPct val="80000"/>
              </a:lnSpc>
              <a:spcAft>
                <a:spcPts val="0"/>
              </a:spcAft>
              <a:buClr>
                <a:schemeClr val="accent1">
                  <a:lumMod val="60000"/>
                  <a:lumOff val="40000"/>
                </a:schemeClr>
              </a:buClr>
              <a:buFont typeface="Arial" charset="0"/>
              <a:buChar char="•"/>
              <a:defRPr/>
            </a:pPr>
            <a:endParaRPr lang="it-IT" altLang="it-IT" sz="2700" dirty="0">
              <a:ea typeface="ＭＳ Ｐゴシック" pitchFamily="34" charset="-128"/>
            </a:endParaRPr>
          </a:p>
        </p:txBody>
      </p:sp>
      <p:pic>
        <p:nvPicPr>
          <p:cNvPr id="8196" name="Picture 4"/>
          <p:cNvPicPr>
            <a:picLocks noChangeAspect="1" noChangeArrowheads="1"/>
          </p:cNvPicPr>
          <p:nvPr/>
        </p:nvPicPr>
        <p:blipFill>
          <a:blip r:embed="rId2" cstate="print"/>
          <a:srcRect/>
          <a:stretch>
            <a:fillRect/>
          </a:stretch>
        </p:blipFill>
        <p:spPr bwMode="auto">
          <a:xfrm>
            <a:off x="2016125" y="2914650"/>
            <a:ext cx="4845050" cy="1909763"/>
          </a:xfrm>
          <a:prstGeom prst="rect">
            <a:avLst/>
          </a:prstGeom>
          <a:noFill/>
          <a:ln w="9525">
            <a:noFill/>
            <a:miter lim="800000"/>
            <a:headEnd/>
            <a:tailEnd/>
          </a:ln>
        </p:spPr>
      </p:pic>
      <p:pic>
        <p:nvPicPr>
          <p:cNvPr id="40965" name="Immagine 3" descr="2A PROGETTO (1)-1.jpg"/>
          <p:cNvPicPr>
            <a:picLocks noChangeAspect="1"/>
          </p:cNvPicPr>
          <p:nvPr/>
        </p:nvPicPr>
        <p:blipFill>
          <a:blip r:embed="rId3" cstate="print"/>
          <a:srcRect/>
          <a:stretch>
            <a:fillRect/>
          </a:stretch>
        </p:blipFill>
        <p:spPr bwMode="auto">
          <a:xfrm>
            <a:off x="684213" y="333375"/>
            <a:ext cx="406400" cy="501650"/>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62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6626">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6626">
                                            <p:txEl>
                                              <p:pRg st="5" end="5"/>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6626">
                                            <p:txEl>
                                              <p:pRg st="7" end="7"/>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19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5" grpId="0"/>
      <p:bldP spid="26626"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olo 1"/>
          <p:cNvSpPr>
            <a:spLocks noGrp="1"/>
          </p:cNvSpPr>
          <p:nvPr>
            <p:ph type="title"/>
          </p:nvPr>
        </p:nvSpPr>
        <p:spPr>
          <a:xfrm>
            <a:off x="1187450" y="260350"/>
            <a:ext cx="7499350" cy="1069975"/>
          </a:xfrm>
        </p:spPr>
        <p:txBody>
          <a:bodyPr/>
          <a:lstStyle/>
          <a:p>
            <a:r>
              <a:rPr lang="it-IT" altLang="it-IT" sz="4000" b="1" smtClean="0">
                <a:solidFill>
                  <a:srgbClr val="FF0000"/>
                </a:solidFill>
                <a:ea typeface="ＭＳ Ｐゴシック" pitchFamily="34" charset="-128"/>
              </a:rPr>
              <a:t>DIRITTI E DOVERI DEI CONIUGI </a:t>
            </a:r>
            <a:br>
              <a:rPr lang="it-IT" altLang="it-IT" sz="4000" b="1" smtClean="0">
                <a:solidFill>
                  <a:srgbClr val="FF0000"/>
                </a:solidFill>
                <a:ea typeface="ＭＳ Ｐゴシック" pitchFamily="34" charset="-128"/>
              </a:rPr>
            </a:br>
            <a:r>
              <a:rPr lang="it-IT" altLang="it-IT" sz="4000" b="1" smtClean="0">
                <a:solidFill>
                  <a:srgbClr val="FF0000"/>
                </a:solidFill>
                <a:ea typeface="ＭＳ Ｐゴシック" pitchFamily="34" charset="-128"/>
              </a:rPr>
              <a:t>UGUALI E RECIPROCI </a:t>
            </a:r>
            <a:endParaRPr lang="it-IT" altLang="it-IT" sz="4000" smtClean="0">
              <a:solidFill>
                <a:srgbClr val="FF0000"/>
              </a:solidFill>
              <a:ea typeface="ＭＳ Ｐゴシック" pitchFamily="34" charset="-128"/>
            </a:endParaRPr>
          </a:p>
        </p:txBody>
      </p:sp>
      <p:sp>
        <p:nvSpPr>
          <p:cNvPr id="13" name="Content Placeholder 2">
            <a:extLst>
              <a:ext uri="{FF2B5EF4-FFF2-40B4-BE49-F238E27FC236}"/>
            </a:extLst>
          </p:cNvPr>
          <p:cNvSpPr>
            <a:spLocks noGrp="1"/>
          </p:cNvSpPr>
          <p:nvPr>
            <p:ph idx="1"/>
          </p:nvPr>
        </p:nvSpPr>
        <p:spPr>
          <a:xfrm>
            <a:off x="395288" y="1628775"/>
            <a:ext cx="8229600" cy="1047750"/>
          </a:xfrm>
        </p:spPr>
        <p:txBody>
          <a:bodyPr rtlCol="0">
            <a:normAutofit fontScale="92500" lnSpcReduction="10000"/>
          </a:bodyPr>
          <a:lstStyle/>
          <a:p>
            <a:pPr marL="0" indent="0" algn="ctr" fontAlgn="auto">
              <a:lnSpc>
                <a:spcPct val="80000"/>
              </a:lnSpc>
              <a:spcAft>
                <a:spcPts val="0"/>
              </a:spcAft>
              <a:buClr>
                <a:schemeClr val="accent1">
                  <a:lumMod val="60000"/>
                  <a:lumOff val="40000"/>
                </a:schemeClr>
              </a:buClr>
              <a:buFont typeface="Arial" panose="020B0604020202020204" pitchFamily="34" charset="0"/>
              <a:buNone/>
              <a:defRPr/>
            </a:pPr>
            <a:r>
              <a:rPr lang="it-IT" altLang="it-IT" sz="2400">
                <a:ea typeface="ＭＳ Ｐゴシック" panose="020B0600070205080204" pitchFamily="34" charset="-128"/>
              </a:rPr>
              <a:t>La </a:t>
            </a:r>
            <a:r>
              <a:rPr lang="it-IT" altLang="it-IT" sz="2400" b="1">
                <a:ea typeface="ＭＳ Ｐゴシック" panose="020B0600070205080204" pitchFamily="34" charset="-128"/>
              </a:rPr>
              <a:t>riforma</a:t>
            </a:r>
            <a:r>
              <a:rPr lang="it-IT" altLang="it-IT" sz="2400">
                <a:ea typeface="ＭＳ Ｐゴシック" panose="020B0600070205080204" pitchFamily="34" charset="-128"/>
              </a:rPr>
              <a:t> </a:t>
            </a:r>
            <a:r>
              <a:rPr lang="it-IT" altLang="it-IT" sz="2400" b="1">
                <a:ea typeface="ＭＳ Ｐゴシック" panose="020B0600070205080204" pitchFamily="34" charset="-128"/>
              </a:rPr>
              <a:t>del diritto di famiglia </a:t>
            </a:r>
            <a:r>
              <a:rPr lang="it-IT" altLang="it-IT" sz="2400">
                <a:ea typeface="ＭＳ Ｐゴシック" panose="020B0600070205080204" pitchFamily="34" charset="-128"/>
              </a:rPr>
              <a:t>del </a:t>
            </a:r>
            <a:r>
              <a:rPr lang="it-IT" altLang="it-IT" sz="2400" b="1">
                <a:ea typeface="ＭＳ Ｐゴシック" panose="020B0600070205080204" pitchFamily="34" charset="-128"/>
              </a:rPr>
              <a:t>1975</a:t>
            </a:r>
            <a:r>
              <a:rPr lang="it-IT" altLang="it-IT" sz="2400">
                <a:ea typeface="ＭＳ Ｐゴシック" panose="020B0600070205080204" pitchFamily="34" charset="-128"/>
              </a:rPr>
              <a:t> ha profondamente modificato i rapporti giuridici nella famiglia e ha posto la coppia marito-moglie su di un piano di assoluta </a:t>
            </a:r>
            <a:r>
              <a:rPr lang="it-IT" altLang="it-IT" sz="2400" b="1">
                <a:ea typeface="ＭＳ Ｐゴシック" panose="020B0600070205080204" pitchFamily="34" charset="-128"/>
              </a:rPr>
              <a:t>parità</a:t>
            </a:r>
            <a:r>
              <a:rPr lang="it-IT" altLang="it-IT" sz="2400">
                <a:ea typeface="ＭＳ Ｐゴシック" panose="020B0600070205080204" pitchFamily="34" charset="-128"/>
              </a:rPr>
              <a:t>.</a:t>
            </a:r>
          </a:p>
        </p:txBody>
      </p:sp>
      <p:sp>
        <p:nvSpPr>
          <p:cNvPr id="8" name="Rectangle 7">
            <a:extLst>
              <a:ext uri="{FF2B5EF4-FFF2-40B4-BE49-F238E27FC236}"/>
            </a:extLst>
          </p:cNvPr>
          <p:cNvSpPr/>
          <p:nvPr/>
        </p:nvSpPr>
        <p:spPr>
          <a:xfrm>
            <a:off x="468313" y="4868863"/>
            <a:ext cx="8229600" cy="1785937"/>
          </a:xfrm>
          <a:prstGeom prst="rect">
            <a:avLst/>
          </a:prstGeom>
          <a:solidFill>
            <a:schemeClr val="bg2"/>
          </a:solidFill>
          <a:ln>
            <a:noFill/>
          </a:ln>
        </p:spPr>
        <p:style>
          <a:lnRef idx="2">
            <a:schemeClr val="dk1"/>
          </a:lnRef>
          <a:fillRef idx="1">
            <a:schemeClr val="lt1"/>
          </a:fillRef>
          <a:effectRef idx="0">
            <a:schemeClr val="dk1"/>
          </a:effectRef>
          <a:fontRef idx="minor">
            <a:schemeClr val="dk1"/>
          </a:fontRef>
        </p:style>
        <p:txBody>
          <a:bodyPr anchor="ctr"/>
          <a:lstStyle/>
          <a:p>
            <a:pPr algn="ctr" defTabSz="457200">
              <a:defRPr/>
            </a:pPr>
            <a:r>
              <a:rPr lang="it-IT" sz="2400" dirty="0">
                <a:solidFill>
                  <a:prstClr val="black"/>
                </a:solidFill>
                <a:latin typeface="Calibri"/>
              </a:rPr>
              <a:t>Dal matrimonio deriva l’obbligo reciproco alla </a:t>
            </a:r>
            <a:r>
              <a:rPr lang="it-IT" sz="2400" b="1" dirty="0">
                <a:solidFill>
                  <a:prstClr val="black"/>
                </a:solidFill>
                <a:latin typeface="Calibri"/>
              </a:rPr>
              <a:t>fedeltà</a:t>
            </a:r>
            <a:r>
              <a:rPr lang="it-IT" sz="2400" dirty="0">
                <a:solidFill>
                  <a:prstClr val="black"/>
                </a:solidFill>
                <a:latin typeface="Calibri"/>
              </a:rPr>
              <a:t>, all</a:t>
            </a:r>
            <a:r>
              <a:rPr lang="it-IT" sz="2400" b="1" dirty="0">
                <a:solidFill>
                  <a:prstClr val="black"/>
                </a:solidFill>
                <a:latin typeface="Calibri"/>
              </a:rPr>
              <a:t>’assistenza morale e materiale</a:t>
            </a:r>
            <a:r>
              <a:rPr lang="it-IT" sz="2400" dirty="0">
                <a:solidFill>
                  <a:prstClr val="black"/>
                </a:solidFill>
                <a:latin typeface="Calibri"/>
              </a:rPr>
              <a:t>, alla </a:t>
            </a:r>
            <a:r>
              <a:rPr lang="it-IT" sz="2400" b="1" dirty="0">
                <a:solidFill>
                  <a:prstClr val="black"/>
                </a:solidFill>
                <a:latin typeface="Calibri"/>
              </a:rPr>
              <a:t>collaborazione</a:t>
            </a:r>
            <a:r>
              <a:rPr lang="it-IT" sz="2400" dirty="0">
                <a:solidFill>
                  <a:prstClr val="black"/>
                </a:solidFill>
                <a:latin typeface="Calibri"/>
              </a:rPr>
              <a:t> nell’interesse della famiglia. </a:t>
            </a:r>
          </a:p>
          <a:p>
            <a:pPr algn="ctr" defTabSz="457200">
              <a:defRPr/>
            </a:pPr>
            <a:r>
              <a:rPr lang="it-IT" sz="2400" dirty="0">
                <a:solidFill>
                  <a:prstClr val="black"/>
                </a:solidFill>
                <a:latin typeface="Calibri"/>
              </a:rPr>
              <a:t>Entrambi i coniugi devono </a:t>
            </a:r>
            <a:r>
              <a:rPr lang="it-IT" sz="2400" b="1" dirty="0">
                <a:solidFill>
                  <a:prstClr val="black"/>
                </a:solidFill>
                <a:latin typeface="Calibri"/>
              </a:rPr>
              <a:t>contribuire ai bisogni della famiglia</a:t>
            </a:r>
            <a:r>
              <a:rPr lang="it-IT" sz="2400" dirty="0">
                <a:solidFill>
                  <a:prstClr val="black"/>
                </a:solidFill>
                <a:latin typeface="Calibri"/>
              </a:rPr>
              <a:t>.</a:t>
            </a:r>
            <a:endParaRPr lang="en-US" sz="2400" dirty="0">
              <a:solidFill>
                <a:prstClr val="black"/>
              </a:solidFill>
              <a:latin typeface="Calibri"/>
            </a:endParaRPr>
          </a:p>
        </p:txBody>
      </p:sp>
      <p:sp>
        <p:nvSpPr>
          <p:cNvPr id="10" name="Rectangle 9">
            <a:extLst>
              <a:ext uri="{FF2B5EF4-FFF2-40B4-BE49-F238E27FC236}"/>
            </a:extLst>
          </p:cNvPr>
          <p:cNvSpPr/>
          <p:nvPr/>
        </p:nvSpPr>
        <p:spPr>
          <a:xfrm>
            <a:off x="4140200" y="2924175"/>
            <a:ext cx="4572000" cy="1676400"/>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defTabSz="457200">
              <a:defRPr/>
            </a:pPr>
            <a:r>
              <a:rPr lang="it-IT" sz="2800" dirty="0">
                <a:solidFill>
                  <a:prstClr val="black"/>
                </a:solidFill>
                <a:latin typeface="Calibri"/>
              </a:rPr>
              <a:t>Con il matrimonio il marito e la moglie acquistano gli stessi diritti ed assumono i medesimi doveri.</a:t>
            </a:r>
            <a:endParaRPr lang="en-US" sz="2800" dirty="0">
              <a:solidFill>
                <a:prstClr val="black"/>
              </a:solidFill>
              <a:latin typeface="Calibri"/>
            </a:endParaRPr>
          </a:p>
        </p:txBody>
      </p:sp>
      <p:pic>
        <p:nvPicPr>
          <p:cNvPr id="9222" name="Picture 9"/>
          <p:cNvPicPr>
            <a:picLocks noChangeAspect="1" noChangeArrowheads="1"/>
          </p:cNvPicPr>
          <p:nvPr/>
        </p:nvPicPr>
        <p:blipFill>
          <a:blip r:embed="rId2" cstate="print"/>
          <a:srcRect/>
          <a:stretch>
            <a:fillRect/>
          </a:stretch>
        </p:blipFill>
        <p:spPr bwMode="auto">
          <a:xfrm>
            <a:off x="827088" y="2781300"/>
            <a:ext cx="2752725" cy="1828800"/>
          </a:xfrm>
          <a:prstGeom prst="rect">
            <a:avLst/>
          </a:prstGeom>
          <a:noFill/>
          <a:ln w="9525">
            <a:noFill/>
            <a:miter lim="800000"/>
            <a:headEnd/>
            <a:tailEnd/>
          </a:ln>
        </p:spPr>
      </p:pic>
      <p:pic>
        <p:nvPicPr>
          <p:cNvPr id="41991" name="Immagine 3" descr="2A PROGETTO (1)-1.jpg"/>
          <p:cNvPicPr>
            <a:picLocks noChangeAspect="1"/>
          </p:cNvPicPr>
          <p:nvPr/>
        </p:nvPicPr>
        <p:blipFill>
          <a:blip r:embed="rId3" cstate="print"/>
          <a:srcRect/>
          <a:stretch>
            <a:fillRect/>
          </a:stretch>
        </p:blipFill>
        <p:spPr bwMode="auto">
          <a:xfrm>
            <a:off x="539750" y="476250"/>
            <a:ext cx="511175" cy="7223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764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3">
                                            <p:txEl>
                                              <p:pRg st="0" end="0"/>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92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49" grpId="0"/>
      <p:bldP spid="13" grpId="0" build="p"/>
      <p:bldP spid="8" grpId="0" animBg="1"/>
      <p:bldP spid="1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olo 1"/>
          <p:cNvSpPr>
            <a:spLocks noGrp="1"/>
          </p:cNvSpPr>
          <p:nvPr>
            <p:ph type="title"/>
          </p:nvPr>
        </p:nvSpPr>
        <p:spPr>
          <a:xfrm>
            <a:off x="684213" y="981075"/>
            <a:ext cx="8229600" cy="692150"/>
          </a:xfrm>
        </p:spPr>
        <p:txBody>
          <a:bodyPr/>
          <a:lstStyle/>
          <a:p>
            <a:r>
              <a:rPr lang="it-IT" altLang="it-IT" sz="3600" b="1" smtClean="0">
                <a:solidFill>
                  <a:srgbClr val="FF0000"/>
                </a:solidFill>
                <a:latin typeface="Verdana" pitchFamily="34" charset="0"/>
                <a:ea typeface="ＭＳ Ｐゴシック" pitchFamily="34" charset="-128"/>
              </a:rPr>
              <a:t>	Rapporti tra genitori e figli</a:t>
            </a:r>
          </a:p>
        </p:txBody>
      </p:sp>
      <p:sp>
        <p:nvSpPr>
          <p:cNvPr id="29698" name="Segnaposto contenuto 2">
            <a:extLst>
              <a:ext uri="{FF2B5EF4-FFF2-40B4-BE49-F238E27FC236}"/>
            </a:extLst>
          </p:cNvPr>
          <p:cNvSpPr>
            <a:spLocks noGrp="1"/>
          </p:cNvSpPr>
          <p:nvPr>
            <p:ph idx="1"/>
          </p:nvPr>
        </p:nvSpPr>
        <p:spPr>
          <a:xfrm>
            <a:off x="539750" y="6237288"/>
            <a:ext cx="8229600" cy="331787"/>
          </a:xfrm>
        </p:spPr>
        <p:txBody>
          <a:bodyPr rtlCol="0">
            <a:normAutofit fontScale="25000" lnSpcReduction="20000"/>
          </a:bodyPr>
          <a:lstStyle/>
          <a:p>
            <a:pPr fontAlgn="auto">
              <a:lnSpc>
                <a:spcPct val="80000"/>
              </a:lnSpc>
              <a:spcAft>
                <a:spcPts val="0"/>
              </a:spcAft>
              <a:buClr>
                <a:schemeClr val="accent1">
                  <a:lumMod val="60000"/>
                  <a:lumOff val="40000"/>
                </a:schemeClr>
              </a:buClr>
              <a:buFont typeface="Arial" panose="020B0604020202020204" pitchFamily="34" charset="0"/>
              <a:buNone/>
              <a:defRPr/>
            </a:pPr>
            <a:r>
              <a:rPr lang="it-IT" altLang="it-IT" sz="4000" dirty="0">
                <a:latin typeface="Verdana" panose="020B0604030504040204" pitchFamily="34" charset="0"/>
                <a:ea typeface="ＭＳ Ｐゴシック" panose="020B0600070205080204" pitchFamily="34" charset="-128"/>
              </a:rPr>
              <a:t>TUTTI i figli godono degli </a:t>
            </a:r>
            <a:r>
              <a:rPr lang="it-IT" altLang="it-IT" sz="4000" b="1" dirty="0">
                <a:latin typeface="Verdana" panose="020B0604030504040204" pitchFamily="34" charset="0"/>
                <a:ea typeface="ＭＳ Ｐゴシック" panose="020B0600070205080204" pitchFamily="34" charset="-128"/>
              </a:rPr>
              <a:t>stessi diritti e doveri </a:t>
            </a:r>
            <a:r>
              <a:rPr lang="it-IT" altLang="it-IT" sz="4000" dirty="0">
                <a:latin typeface="Verdana" panose="020B0604030504040204" pitchFamily="34" charset="0"/>
                <a:ea typeface="ＭＳ Ｐゴシック" panose="020B0600070205080204" pitchFamily="34" charset="-128"/>
              </a:rPr>
              <a:t>nei confronti dei genitori</a:t>
            </a:r>
            <a:r>
              <a:rPr lang="it-IT" altLang="it-IT" dirty="0">
                <a:latin typeface="Verdana" panose="020B0604030504040204" pitchFamily="34" charset="0"/>
                <a:ea typeface="ＭＳ Ｐゴシック" panose="020B0600070205080204" pitchFamily="34" charset="-128"/>
              </a:rPr>
              <a:t>.</a:t>
            </a:r>
          </a:p>
          <a:p>
            <a:pPr fontAlgn="auto">
              <a:lnSpc>
                <a:spcPct val="80000"/>
              </a:lnSpc>
              <a:spcAft>
                <a:spcPts val="0"/>
              </a:spcAft>
              <a:buClr>
                <a:schemeClr val="accent1">
                  <a:lumMod val="60000"/>
                  <a:lumOff val="40000"/>
                </a:schemeClr>
              </a:buClr>
              <a:buFont typeface="Arial" panose="020B0604020202020204" pitchFamily="34" charset="0"/>
              <a:buNone/>
              <a:defRPr/>
            </a:pPr>
            <a:endParaRPr lang="it-IT" altLang="it-IT" sz="2200" dirty="0">
              <a:ea typeface="ＭＳ Ｐゴシック" panose="020B0600070205080204" pitchFamily="34" charset="-128"/>
            </a:endParaRPr>
          </a:p>
          <a:p>
            <a:pPr fontAlgn="auto">
              <a:lnSpc>
                <a:spcPct val="80000"/>
              </a:lnSpc>
              <a:spcAft>
                <a:spcPts val="0"/>
              </a:spcAft>
              <a:buClr>
                <a:schemeClr val="accent1">
                  <a:lumMod val="60000"/>
                  <a:lumOff val="40000"/>
                </a:schemeClr>
              </a:buClr>
              <a:buFont typeface="Arial" panose="020B0604020202020204" pitchFamily="34" charset="0"/>
              <a:buNone/>
              <a:defRPr/>
            </a:pPr>
            <a:endParaRPr lang="it-IT" altLang="it-IT" sz="2200" b="1" u="sng" dirty="0">
              <a:ea typeface="ＭＳ Ｐゴシック" panose="020B0600070205080204" pitchFamily="34" charset="-128"/>
            </a:endParaRPr>
          </a:p>
          <a:p>
            <a:pPr fontAlgn="auto">
              <a:lnSpc>
                <a:spcPct val="80000"/>
              </a:lnSpc>
              <a:spcAft>
                <a:spcPts val="0"/>
              </a:spcAft>
              <a:buClr>
                <a:schemeClr val="accent1">
                  <a:lumMod val="60000"/>
                  <a:lumOff val="40000"/>
                </a:schemeClr>
              </a:buClr>
              <a:buFont typeface="Arial" panose="020B0604020202020204" pitchFamily="34" charset="0"/>
              <a:buNone/>
              <a:defRPr/>
            </a:pPr>
            <a:r>
              <a:rPr lang="it-IT" altLang="it-IT" sz="2200" b="1" dirty="0">
                <a:ea typeface="ＭＳ Ｐゴシック" panose="020B0600070205080204" pitchFamily="34" charset="-128"/>
              </a:rPr>
              <a:t>      </a:t>
            </a:r>
            <a:endParaRPr lang="it-IT" altLang="it-IT" sz="2200" dirty="0">
              <a:ea typeface="ＭＳ Ｐゴシック" panose="020B0600070205080204" pitchFamily="34" charset="-128"/>
            </a:endParaRPr>
          </a:p>
        </p:txBody>
      </p:sp>
      <p:sp>
        <p:nvSpPr>
          <p:cNvPr id="10244" name="Titolo 1"/>
          <p:cNvSpPr txBox="1">
            <a:spLocks/>
          </p:cNvSpPr>
          <p:nvPr/>
        </p:nvSpPr>
        <p:spPr bwMode="auto">
          <a:xfrm>
            <a:off x="0" y="1412875"/>
            <a:ext cx="8229600" cy="842963"/>
          </a:xfrm>
          <a:prstGeom prst="rect">
            <a:avLst/>
          </a:prstGeom>
          <a:noFill/>
          <a:ln w="9525">
            <a:noFill/>
            <a:miter lim="800000"/>
            <a:headEnd/>
            <a:tailEnd/>
          </a:ln>
        </p:spPr>
        <p:txBody>
          <a:bodyPr anchor="ctr"/>
          <a:lstStyle/>
          <a:p>
            <a:pPr algn="ctr" defTabSz="457200"/>
            <a:r>
              <a:rPr lang="it-IT" altLang="it-IT" sz="4400" b="1">
                <a:solidFill>
                  <a:srgbClr val="FF0000"/>
                </a:solidFill>
                <a:latin typeface="Calibri" pitchFamily="34" charset="0"/>
                <a:ea typeface="ＭＳ Ｐゴシック" pitchFamily="34" charset="-128"/>
              </a:rPr>
              <a:t>		Articolo 30 della Costituzione</a:t>
            </a:r>
          </a:p>
        </p:txBody>
      </p:sp>
      <p:sp>
        <p:nvSpPr>
          <p:cNvPr id="10245" name="Segnaposto contenuto 2"/>
          <p:cNvSpPr txBox="1">
            <a:spLocks/>
          </p:cNvSpPr>
          <p:nvPr/>
        </p:nvSpPr>
        <p:spPr bwMode="auto">
          <a:xfrm>
            <a:off x="539750" y="2205038"/>
            <a:ext cx="8229600" cy="1836737"/>
          </a:xfrm>
          <a:prstGeom prst="rect">
            <a:avLst/>
          </a:prstGeom>
          <a:noFill/>
          <a:ln w="9525">
            <a:noFill/>
            <a:miter lim="800000"/>
            <a:headEnd/>
            <a:tailEnd/>
          </a:ln>
        </p:spPr>
        <p:txBody>
          <a:bodyPr/>
          <a:lstStyle/>
          <a:p>
            <a:pPr marL="342900" indent="-342900" defTabSz="457200">
              <a:spcBef>
                <a:spcPct val="20000"/>
              </a:spcBef>
              <a:buFont typeface="Arial" charset="0"/>
              <a:buNone/>
            </a:pPr>
            <a:r>
              <a:rPr lang="it-IT" altLang="it-IT" sz="3200" i="1">
                <a:solidFill>
                  <a:srgbClr val="000000"/>
                </a:solidFill>
                <a:latin typeface="Calibri" pitchFamily="34" charset="0"/>
                <a:ea typeface="ＭＳ Ｐゴシック" pitchFamily="34" charset="-128"/>
              </a:rPr>
              <a:t>" E' diritto - dovere dei genitori mantenere, </a:t>
            </a:r>
          </a:p>
          <a:p>
            <a:pPr marL="342900" indent="-342900" defTabSz="457200">
              <a:spcBef>
                <a:spcPct val="20000"/>
              </a:spcBef>
              <a:buFont typeface="Arial" charset="0"/>
              <a:buNone/>
            </a:pPr>
            <a:r>
              <a:rPr lang="it-IT" altLang="it-IT" sz="3200" i="1">
                <a:solidFill>
                  <a:srgbClr val="000000"/>
                </a:solidFill>
                <a:latin typeface="Calibri" pitchFamily="34" charset="0"/>
                <a:ea typeface="ＭＳ Ｐゴシック" pitchFamily="34" charset="-128"/>
              </a:rPr>
              <a:t>istruire ed educare i figli, anche se nati fuori dal </a:t>
            </a:r>
          </a:p>
          <a:p>
            <a:pPr marL="342900" indent="-342900" defTabSz="457200">
              <a:spcBef>
                <a:spcPct val="20000"/>
              </a:spcBef>
              <a:buFont typeface="Arial" charset="0"/>
              <a:buNone/>
            </a:pPr>
            <a:r>
              <a:rPr lang="it-IT" altLang="it-IT" sz="3200" i="1">
                <a:solidFill>
                  <a:srgbClr val="000000"/>
                </a:solidFill>
                <a:latin typeface="Calibri" pitchFamily="34" charset="0"/>
                <a:ea typeface="ＭＳ Ｐゴシック" pitchFamily="34" charset="-128"/>
              </a:rPr>
              <a:t>matrimonio …" </a:t>
            </a:r>
          </a:p>
        </p:txBody>
      </p:sp>
      <p:pic>
        <p:nvPicPr>
          <p:cNvPr id="10246" name="Picture 4"/>
          <p:cNvPicPr>
            <a:picLocks noChangeAspect="1" noChangeArrowheads="1"/>
          </p:cNvPicPr>
          <p:nvPr/>
        </p:nvPicPr>
        <p:blipFill>
          <a:blip r:embed="rId2" cstate="print"/>
          <a:srcRect/>
          <a:stretch>
            <a:fillRect/>
          </a:stretch>
        </p:blipFill>
        <p:spPr bwMode="auto">
          <a:xfrm>
            <a:off x="3276600" y="3933826"/>
            <a:ext cx="2591544" cy="1867596"/>
          </a:xfrm>
          <a:prstGeom prst="rect">
            <a:avLst/>
          </a:prstGeom>
          <a:noFill/>
          <a:ln w="9525">
            <a:noFill/>
            <a:miter lim="800000"/>
            <a:headEnd/>
            <a:tailEnd/>
          </a:ln>
        </p:spPr>
      </p:pic>
      <p:pic>
        <p:nvPicPr>
          <p:cNvPr id="43015" name="Immagine 3" descr="2A PROGETTO (1)-1.jpg"/>
          <p:cNvPicPr>
            <a:picLocks noChangeAspect="1"/>
          </p:cNvPicPr>
          <p:nvPr/>
        </p:nvPicPr>
        <p:blipFill>
          <a:blip r:embed="rId3" cstate="print"/>
          <a:srcRect/>
          <a:stretch>
            <a:fillRect/>
          </a:stretch>
        </p:blipFill>
        <p:spPr bwMode="auto">
          <a:xfrm>
            <a:off x="611188" y="1268413"/>
            <a:ext cx="511175" cy="722312"/>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969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9698">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969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0244"/>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245"/>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24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 grpId="0"/>
      <p:bldP spid="29698" grpId="0" build="p"/>
      <p:bldP spid="10244" grpId="0"/>
      <p:bldP spid="10245"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Titolo 1"/>
          <p:cNvSpPr>
            <a:spLocks noGrp="1"/>
          </p:cNvSpPr>
          <p:nvPr>
            <p:ph type="title"/>
          </p:nvPr>
        </p:nvSpPr>
        <p:spPr>
          <a:xfrm>
            <a:off x="1331913" y="333375"/>
            <a:ext cx="5688012" cy="857250"/>
          </a:xfrm>
        </p:spPr>
        <p:txBody>
          <a:bodyPr/>
          <a:lstStyle/>
          <a:p>
            <a:r>
              <a:rPr lang="it-IT" altLang="it-IT" b="1" smtClean="0">
                <a:solidFill>
                  <a:srgbClr val="FF0000"/>
                </a:solidFill>
                <a:latin typeface="Verdana" pitchFamily="34" charset="0"/>
                <a:ea typeface="ＭＳ Ｐゴシック" pitchFamily="34" charset="-128"/>
              </a:rPr>
              <a:t>Diritti dei figli</a:t>
            </a:r>
          </a:p>
        </p:txBody>
      </p:sp>
      <p:sp>
        <p:nvSpPr>
          <p:cNvPr id="30722" name="Segnaposto contenuto 2">
            <a:extLst>
              <a:ext uri="{FF2B5EF4-FFF2-40B4-BE49-F238E27FC236}"/>
            </a:extLst>
          </p:cNvPr>
          <p:cNvSpPr>
            <a:spLocks noGrp="1"/>
          </p:cNvSpPr>
          <p:nvPr>
            <p:ph idx="1"/>
          </p:nvPr>
        </p:nvSpPr>
        <p:spPr>
          <a:xfrm>
            <a:off x="265113" y="1217613"/>
            <a:ext cx="8637587" cy="5233987"/>
          </a:xfrm>
        </p:spPr>
        <p:txBody>
          <a:bodyPr rtlCol="0">
            <a:normAutofit lnSpcReduction="10000"/>
          </a:bodyPr>
          <a:lstStyle/>
          <a:p>
            <a:pPr fontAlgn="auto">
              <a:lnSpc>
                <a:spcPct val="80000"/>
              </a:lnSpc>
              <a:spcAft>
                <a:spcPts val="0"/>
              </a:spcAft>
              <a:buClr>
                <a:schemeClr val="accent1">
                  <a:lumMod val="60000"/>
                  <a:lumOff val="40000"/>
                </a:schemeClr>
              </a:buClr>
              <a:buFont typeface="Arial" charset="0"/>
              <a:buChar char="•"/>
              <a:defRPr/>
            </a:pPr>
            <a:r>
              <a:rPr lang="it-IT" altLang="it-IT" sz="2400" dirty="0">
                <a:latin typeface="Verdana" pitchFamily="34" charset="0"/>
                <a:ea typeface="ＭＳ Ｐゴシック" pitchFamily="34" charset="-128"/>
              </a:rPr>
              <a:t>I figli hanno il </a:t>
            </a:r>
            <a:r>
              <a:rPr lang="it-IT" altLang="it-IT" sz="2400" b="1" dirty="0">
                <a:latin typeface="Verdana" pitchFamily="34" charset="0"/>
                <a:ea typeface="ＭＳ Ｐゴシック" pitchFamily="34" charset="-128"/>
              </a:rPr>
              <a:t>DIRITTO </a:t>
            </a:r>
            <a:r>
              <a:rPr lang="it-IT" altLang="it-IT" sz="2400" dirty="0">
                <a:latin typeface="Verdana" pitchFamily="34" charset="0"/>
                <a:ea typeface="ＭＳ Ｐゴシック" pitchFamily="34" charset="-128"/>
              </a:rPr>
              <a:t>di essere </a:t>
            </a:r>
            <a:r>
              <a:rPr lang="it-IT" altLang="it-IT" sz="2400" b="1" dirty="0">
                <a:latin typeface="Verdana" pitchFamily="34" charset="0"/>
                <a:ea typeface="ＭＳ Ｐゴシック" pitchFamily="34" charset="-128"/>
              </a:rPr>
              <a:t>EDUCATI, ISTRUITI, MANTENUTI </a:t>
            </a:r>
            <a:r>
              <a:rPr lang="it-IT" altLang="it-IT" sz="2400" dirty="0">
                <a:latin typeface="Verdana" pitchFamily="34" charset="0"/>
                <a:ea typeface="ＭＳ Ｐゴシック" pitchFamily="34" charset="-128"/>
              </a:rPr>
              <a:t>dai </a:t>
            </a:r>
            <a:r>
              <a:rPr lang="en-US" altLang="it-IT" sz="2400" dirty="0">
                <a:latin typeface="Verdana" pitchFamily="34" charset="0"/>
                <a:ea typeface="ＭＳ Ｐゴシック" pitchFamily="34" charset="-128"/>
              </a:rPr>
              <a:t>g</a:t>
            </a:r>
            <a:r>
              <a:rPr lang="it-IT" altLang="it-IT" sz="2400" dirty="0" err="1">
                <a:latin typeface="Verdana" pitchFamily="34" charset="0"/>
                <a:ea typeface="ＭＳ Ｐゴシック" pitchFamily="34" charset="-128"/>
              </a:rPr>
              <a:t>enitori</a:t>
            </a:r>
            <a:r>
              <a:rPr lang="it-IT" altLang="it-IT" sz="2400" dirty="0">
                <a:latin typeface="Verdana" pitchFamily="34" charset="0"/>
                <a:ea typeface="ＭＳ Ｐゴシック" pitchFamily="34" charset="-128"/>
              </a:rPr>
              <a:t>, che devono tener conto delle </a:t>
            </a:r>
            <a:r>
              <a:rPr lang="en-US" altLang="it-IT" sz="2400" dirty="0">
                <a:latin typeface="Verdana" pitchFamily="34" charset="0"/>
                <a:ea typeface="ＭＳ Ｐゴシック" pitchFamily="34" charset="-128"/>
              </a:rPr>
              <a:t>l</a:t>
            </a:r>
            <a:r>
              <a:rPr lang="it-IT" altLang="it-IT" sz="2400" dirty="0">
                <a:latin typeface="Verdana" pitchFamily="34" charset="0"/>
                <a:ea typeface="ＭＳ Ｐゴシック" pitchFamily="34" charset="-128"/>
              </a:rPr>
              <a:t>oro capacità, attitudini e aspirazioni. </a:t>
            </a:r>
          </a:p>
          <a:p>
            <a:pPr fontAlgn="auto">
              <a:lnSpc>
                <a:spcPct val="80000"/>
              </a:lnSpc>
              <a:spcAft>
                <a:spcPts val="0"/>
              </a:spcAft>
              <a:buClr>
                <a:schemeClr val="accent1">
                  <a:lumMod val="60000"/>
                  <a:lumOff val="40000"/>
                </a:schemeClr>
              </a:buClr>
              <a:buFont typeface="Arial" charset="0"/>
              <a:buNone/>
              <a:defRPr/>
            </a:pPr>
            <a:endParaRPr lang="it-IT" altLang="it-IT" sz="2400" dirty="0">
              <a:latin typeface="Verdana" pitchFamily="34" charset="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r>
              <a:rPr lang="it-IT" altLang="it-IT" sz="2400" dirty="0">
                <a:latin typeface="Verdana" pitchFamily="34" charset="0"/>
                <a:ea typeface="ＭＳ Ｐゴシック" pitchFamily="34" charset="-128"/>
              </a:rPr>
              <a:t>I genitori devono contribuire in proporzione delle loro rispettive capacità.</a:t>
            </a:r>
          </a:p>
          <a:p>
            <a:pPr fontAlgn="auto">
              <a:lnSpc>
                <a:spcPct val="80000"/>
              </a:lnSpc>
              <a:spcAft>
                <a:spcPts val="0"/>
              </a:spcAft>
              <a:buClr>
                <a:schemeClr val="accent1">
                  <a:lumMod val="60000"/>
                  <a:lumOff val="40000"/>
                </a:schemeClr>
              </a:buClr>
              <a:buFont typeface="Arial" charset="0"/>
              <a:buChar char="•"/>
              <a:defRPr/>
            </a:pPr>
            <a:endParaRPr lang="it-IT" altLang="it-IT" sz="2400" dirty="0">
              <a:latin typeface="Verdana" pitchFamily="34" charset="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r>
              <a:rPr lang="it-IT" altLang="it-IT" sz="2400" dirty="0">
                <a:latin typeface="Verdana" pitchFamily="34" charset="0"/>
                <a:ea typeface="ＭＳ Ｐゴシック" pitchFamily="34" charset="-128"/>
              </a:rPr>
              <a:t>Gli obblighi dei genitori </a:t>
            </a:r>
          </a:p>
          <a:p>
            <a:pPr marL="0" indent="0" fontAlgn="auto">
              <a:lnSpc>
                <a:spcPct val="80000"/>
              </a:lnSpc>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   rimangono finché i figli </a:t>
            </a:r>
          </a:p>
          <a:p>
            <a:pPr marL="0" indent="0" fontAlgn="auto">
              <a:lnSpc>
                <a:spcPct val="80000"/>
              </a:lnSpc>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   non sono economicamente </a:t>
            </a:r>
          </a:p>
          <a:p>
            <a:pPr marL="0" indent="0" fontAlgn="auto">
              <a:lnSpc>
                <a:spcPct val="80000"/>
              </a:lnSpc>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   indipendenti, purché </a:t>
            </a:r>
          </a:p>
          <a:p>
            <a:pPr marL="0" indent="0" fontAlgn="auto">
              <a:lnSpc>
                <a:spcPct val="80000"/>
              </a:lnSpc>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   seguano un regolare corso </a:t>
            </a:r>
          </a:p>
          <a:p>
            <a:pPr marL="0" indent="0" fontAlgn="auto">
              <a:lnSpc>
                <a:spcPct val="80000"/>
              </a:lnSpc>
              <a:spcAft>
                <a:spcPts val="0"/>
              </a:spcAft>
              <a:buClr>
                <a:schemeClr val="accent1">
                  <a:lumMod val="60000"/>
                  <a:lumOff val="40000"/>
                </a:schemeClr>
              </a:buClr>
              <a:buFont typeface="Arial" charset="0"/>
              <a:buNone/>
              <a:defRPr/>
            </a:pPr>
            <a:r>
              <a:rPr lang="en-US" altLang="it-IT" sz="2400" dirty="0">
                <a:latin typeface="Verdana" pitchFamily="34" charset="0"/>
                <a:ea typeface="ＭＳ Ｐゴシック" pitchFamily="34" charset="-128"/>
              </a:rPr>
              <a:t>   d</a:t>
            </a:r>
            <a:r>
              <a:rPr lang="it-IT" altLang="it-IT" sz="2400" dirty="0">
                <a:latin typeface="Verdana" pitchFamily="34" charset="0"/>
                <a:ea typeface="ＭＳ Ｐゴシック" pitchFamily="34" charset="-128"/>
              </a:rPr>
              <a:t>i studi o siano attivamente </a:t>
            </a:r>
          </a:p>
          <a:p>
            <a:pPr marL="0" indent="0" fontAlgn="auto">
              <a:lnSpc>
                <a:spcPct val="80000"/>
              </a:lnSpc>
              <a:spcAft>
                <a:spcPts val="0"/>
              </a:spcAft>
              <a:buClr>
                <a:schemeClr val="accent1">
                  <a:lumMod val="60000"/>
                  <a:lumOff val="40000"/>
                </a:schemeClr>
              </a:buClr>
              <a:buFont typeface="Arial" charset="0"/>
              <a:buNone/>
              <a:defRPr/>
            </a:pPr>
            <a:r>
              <a:rPr lang="it-IT" altLang="it-IT" sz="2400" dirty="0">
                <a:latin typeface="Verdana" pitchFamily="34" charset="0"/>
                <a:ea typeface="ＭＳ Ｐゴシック" pitchFamily="34" charset="-128"/>
              </a:rPr>
              <a:t>   in cerca di lavoro.</a:t>
            </a:r>
          </a:p>
          <a:p>
            <a:pPr fontAlgn="auto">
              <a:lnSpc>
                <a:spcPct val="80000"/>
              </a:lnSpc>
              <a:spcAft>
                <a:spcPts val="0"/>
              </a:spcAft>
              <a:buClr>
                <a:schemeClr val="accent1">
                  <a:lumMod val="60000"/>
                  <a:lumOff val="40000"/>
                </a:schemeClr>
              </a:buClr>
              <a:buFont typeface="Arial" charset="0"/>
              <a:buNone/>
              <a:defRPr/>
            </a:pPr>
            <a:endParaRPr lang="it-IT" altLang="it-IT" sz="2400" dirty="0">
              <a:ea typeface="ＭＳ Ｐゴシック" pitchFamily="34" charset="-128"/>
            </a:endParaRPr>
          </a:p>
        </p:txBody>
      </p:sp>
      <p:pic>
        <p:nvPicPr>
          <p:cNvPr id="11268" name="Picture 5"/>
          <p:cNvPicPr>
            <a:picLocks noChangeAspect="1" noChangeArrowheads="1"/>
          </p:cNvPicPr>
          <p:nvPr/>
        </p:nvPicPr>
        <p:blipFill>
          <a:blip r:embed="rId2" cstate="print"/>
          <a:srcRect/>
          <a:stretch>
            <a:fillRect/>
          </a:stretch>
        </p:blipFill>
        <p:spPr bwMode="auto">
          <a:xfrm>
            <a:off x="5027613" y="3486150"/>
            <a:ext cx="3727450" cy="2627313"/>
          </a:xfrm>
          <a:prstGeom prst="rect">
            <a:avLst/>
          </a:prstGeom>
          <a:noFill/>
          <a:ln w="9525">
            <a:noFill/>
            <a:miter lim="800000"/>
            <a:headEnd/>
            <a:tailEnd/>
          </a:ln>
        </p:spPr>
      </p:pic>
      <p:pic>
        <p:nvPicPr>
          <p:cNvPr id="44037" name="Immagine 3" descr="2A PROGETTO (1)-1.jpg"/>
          <p:cNvPicPr>
            <a:picLocks noChangeAspect="1"/>
          </p:cNvPicPr>
          <p:nvPr/>
        </p:nvPicPr>
        <p:blipFill>
          <a:blip r:embed="rId3" cstate="print"/>
          <a:srcRect/>
          <a:stretch>
            <a:fillRect/>
          </a:stretch>
        </p:blipFill>
        <p:spPr bwMode="auto">
          <a:xfrm>
            <a:off x="755650" y="476250"/>
            <a:ext cx="409575" cy="579438"/>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072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0722">
                                            <p:txEl>
                                              <p:pRg st="0" end="0"/>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0722">
                                            <p:txEl>
                                              <p:pRg st="2" end="2"/>
                                            </p:txEl>
                                          </p:spTgt>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0722">
                                            <p:txEl>
                                              <p:pRg st="4" end="4"/>
                                            </p:txEl>
                                          </p:spTgt>
                                        </p:tgtEl>
                                        <p:attrNameLst>
                                          <p:attrName>style.visibility</p:attrName>
                                        </p:attrNameLst>
                                      </p:cBhvr>
                                      <p:to>
                                        <p:strVal val="visible"/>
                                      </p:to>
                                    </p:set>
                                  </p:childTnLst>
                                </p:cTn>
                              </p:par>
                            </p:childTnLst>
                          </p:cTn>
                        </p:par>
                      </p:childTnLst>
                    </p:cTn>
                  </p:par>
                  <p:par>
                    <p:cTn id="17" fill="hold" nodeType="clickPar">
                      <p:stCondLst>
                        <p:cond delay="indefinite"/>
                      </p:stCondLst>
                      <p:childTnLst>
                        <p:par>
                          <p:cTn id="18" fill="hold" nodeType="withGroup">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0722">
                                            <p:txEl>
                                              <p:pRg st="5" end="5"/>
                                            </p:txEl>
                                          </p:spTgt>
                                        </p:tgtEl>
                                        <p:attrNameLst>
                                          <p:attrName>style.visibility</p:attrName>
                                        </p:attrNameLst>
                                      </p:cBhvr>
                                      <p:to>
                                        <p:strVal val="visible"/>
                                      </p:to>
                                    </p:set>
                                  </p:childTnLst>
                                </p:cTn>
                              </p:par>
                            </p:childTnLst>
                          </p:cTn>
                        </p:par>
                      </p:childTnLst>
                    </p:cTn>
                  </p:par>
                  <p:par>
                    <p:cTn id="21" fill="hold" nodeType="clickPar">
                      <p:stCondLst>
                        <p:cond delay="indefinite"/>
                      </p:stCondLst>
                      <p:childTnLst>
                        <p:par>
                          <p:cTn id="22" fill="hold" nodeType="withGroup">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0722">
                                            <p:txEl>
                                              <p:pRg st="6" end="6"/>
                                            </p:txEl>
                                          </p:spTgt>
                                        </p:tgtEl>
                                        <p:attrNameLst>
                                          <p:attrName>style.visibility</p:attrName>
                                        </p:attrNameLst>
                                      </p:cBhvr>
                                      <p:to>
                                        <p:strVal val="visible"/>
                                      </p:to>
                                    </p:set>
                                  </p:childTnLst>
                                </p:cTn>
                              </p:par>
                            </p:childTnLst>
                          </p:cTn>
                        </p:par>
                      </p:childTnLst>
                    </p:cTn>
                  </p:par>
                  <p:par>
                    <p:cTn id="25" fill="hold" nodeType="clickPar">
                      <p:stCondLst>
                        <p:cond delay="indefinite"/>
                      </p:stCondLst>
                      <p:childTnLst>
                        <p:par>
                          <p:cTn id="26" fill="hold" nodeType="withGroup">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0722">
                                            <p:txEl>
                                              <p:pRg st="7" end="7"/>
                                            </p:txEl>
                                          </p:spTgt>
                                        </p:tgtEl>
                                        <p:attrNameLst>
                                          <p:attrName>style.visibility</p:attrName>
                                        </p:attrNameLst>
                                      </p:cBhvr>
                                      <p:to>
                                        <p:strVal val="visible"/>
                                      </p:to>
                                    </p:set>
                                  </p:childTnLst>
                                </p:cTn>
                              </p:par>
                            </p:childTnLst>
                          </p:cTn>
                        </p:par>
                      </p:childTnLst>
                    </p:cTn>
                  </p:par>
                  <p:par>
                    <p:cTn id="29" fill="hold" nodeType="clickPar">
                      <p:stCondLst>
                        <p:cond delay="indefinite"/>
                      </p:stCondLst>
                      <p:childTnLst>
                        <p:par>
                          <p:cTn id="30" fill="hold" nodeType="withGroup">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0722">
                                            <p:txEl>
                                              <p:pRg st="8" end="8"/>
                                            </p:txEl>
                                          </p:spTgt>
                                        </p:tgtEl>
                                        <p:attrNameLst>
                                          <p:attrName>style.visibility</p:attrName>
                                        </p:attrNameLst>
                                      </p:cBhvr>
                                      <p:to>
                                        <p:strVal val="visible"/>
                                      </p:to>
                                    </p:set>
                                  </p:childTnLst>
                                </p:cTn>
                              </p:par>
                            </p:childTnLst>
                          </p:cTn>
                        </p:par>
                      </p:childTnLst>
                    </p:cTn>
                  </p:par>
                  <p:par>
                    <p:cTn id="33" fill="hold" nodeType="clickPar">
                      <p:stCondLst>
                        <p:cond delay="indefinite"/>
                      </p:stCondLst>
                      <p:childTnLst>
                        <p:par>
                          <p:cTn id="34" fill="hold" nodeType="withGroup">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0722">
                                            <p:txEl>
                                              <p:pRg st="9" end="9"/>
                                            </p:txEl>
                                          </p:spTgt>
                                        </p:tgtEl>
                                        <p:attrNameLst>
                                          <p:attrName>style.visibility</p:attrName>
                                        </p:attrNameLst>
                                      </p:cBhvr>
                                      <p:to>
                                        <p:strVal val="visible"/>
                                      </p:to>
                                    </p:set>
                                  </p:childTnLst>
                                </p:cTn>
                              </p:par>
                            </p:childTnLst>
                          </p:cTn>
                        </p:par>
                      </p:childTnLst>
                    </p:cTn>
                  </p:par>
                  <p:par>
                    <p:cTn id="37" fill="hold" nodeType="clickPar">
                      <p:stCondLst>
                        <p:cond delay="indefinite"/>
                      </p:stCondLst>
                      <p:childTnLst>
                        <p:par>
                          <p:cTn id="38" fill="hold" nodeType="withGroup">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0722">
                                            <p:txEl>
                                              <p:pRg st="10" end="10"/>
                                            </p:txEl>
                                          </p:spTgt>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12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1" grpId="0"/>
      <p:bldP spid="30722"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a:xfrm>
            <a:off x="2195513" y="188913"/>
            <a:ext cx="5113337" cy="1143000"/>
          </a:xfrm>
        </p:spPr>
        <p:txBody>
          <a:bodyPr/>
          <a:lstStyle/>
          <a:p>
            <a:r>
              <a:rPr lang="en-US" altLang="it-IT" b="1" smtClean="0">
                <a:solidFill>
                  <a:srgbClr val="FF0000"/>
                </a:solidFill>
                <a:latin typeface="Verdana" pitchFamily="34" charset="0"/>
                <a:ea typeface="ＭＳ Ｐゴシック" pitchFamily="34" charset="-128"/>
              </a:rPr>
              <a:t>Doveri dei figli</a:t>
            </a:r>
          </a:p>
        </p:txBody>
      </p:sp>
      <p:sp>
        <p:nvSpPr>
          <p:cNvPr id="35842" name="Content Placeholder 2">
            <a:extLst>
              <a:ext uri="{FF2B5EF4-FFF2-40B4-BE49-F238E27FC236}"/>
            </a:extLst>
          </p:cNvPr>
          <p:cNvSpPr>
            <a:spLocks noGrp="1"/>
          </p:cNvSpPr>
          <p:nvPr>
            <p:ph idx="1"/>
          </p:nvPr>
        </p:nvSpPr>
        <p:spPr>
          <a:xfrm>
            <a:off x="395288" y="3284538"/>
            <a:ext cx="8229600" cy="3382962"/>
          </a:xfrm>
        </p:spPr>
        <p:txBody>
          <a:bodyPr rtlCol="0">
            <a:normAutofit/>
          </a:bodyPr>
          <a:lstStyle/>
          <a:p>
            <a:pPr fontAlgn="auto">
              <a:lnSpc>
                <a:spcPct val="80000"/>
              </a:lnSpc>
              <a:spcAft>
                <a:spcPts val="0"/>
              </a:spcAft>
              <a:buClr>
                <a:schemeClr val="accent1">
                  <a:lumMod val="60000"/>
                  <a:lumOff val="40000"/>
                </a:schemeClr>
              </a:buClr>
              <a:buFont typeface="Arial" charset="0"/>
              <a:buNone/>
              <a:defRPr/>
            </a:pPr>
            <a:endParaRPr lang="it-IT" altLang="it-IT" dirty="0">
              <a:latin typeface="Verdana" pitchFamily="34" charset="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r>
              <a:rPr lang="it-IT" altLang="it-IT" sz="2800" dirty="0">
                <a:latin typeface="Verdana" pitchFamily="34" charset="0"/>
                <a:ea typeface="ＭＳ Ｐゴシック" pitchFamily="34" charset="-128"/>
              </a:rPr>
              <a:t>Rispettare i genitori </a:t>
            </a:r>
          </a:p>
          <a:p>
            <a:pPr marL="0" indent="0" fontAlgn="auto">
              <a:lnSpc>
                <a:spcPct val="80000"/>
              </a:lnSpc>
              <a:spcAft>
                <a:spcPts val="0"/>
              </a:spcAft>
              <a:buClr>
                <a:schemeClr val="accent1">
                  <a:lumMod val="60000"/>
                  <a:lumOff val="40000"/>
                </a:schemeClr>
              </a:buClr>
              <a:buFont typeface="Arial" charset="0"/>
              <a:buNone/>
              <a:defRPr/>
            </a:pPr>
            <a:endParaRPr lang="it-IT" altLang="it-IT" sz="1400" dirty="0">
              <a:latin typeface="Verdana" pitchFamily="34" charset="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r>
              <a:rPr lang="it-IT" altLang="it-IT" sz="2800" dirty="0">
                <a:latin typeface="Verdana" pitchFamily="34" charset="0"/>
                <a:ea typeface="ＭＳ Ｐゴシック" pitchFamily="34" charset="-128"/>
              </a:rPr>
              <a:t>Contribuire, in relazione alle proprie capacità e reddito, al mantenimento della famiglia, finché convive con essa</a:t>
            </a:r>
          </a:p>
          <a:p>
            <a:pPr marL="0" indent="0" fontAlgn="auto">
              <a:lnSpc>
                <a:spcPct val="80000"/>
              </a:lnSpc>
              <a:spcAft>
                <a:spcPts val="0"/>
              </a:spcAft>
              <a:buClr>
                <a:schemeClr val="accent1">
                  <a:lumMod val="60000"/>
                  <a:lumOff val="40000"/>
                </a:schemeClr>
              </a:buClr>
              <a:buFont typeface="Arial" charset="0"/>
              <a:buNone/>
              <a:defRPr/>
            </a:pPr>
            <a:endParaRPr lang="it-IT" altLang="it-IT" sz="1400" dirty="0">
              <a:latin typeface="Verdana" pitchFamily="34" charset="0"/>
              <a:ea typeface="ＭＳ Ｐゴシック" pitchFamily="34" charset="-128"/>
            </a:endParaRPr>
          </a:p>
          <a:p>
            <a:pPr fontAlgn="auto">
              <a:lnSpc>
                <a:spcPct val="80000"/>
              </a:lnSpc>
              <a:spcAft>
                <a:spcPts val="0"/>
              </a:spcAft>
              <a:buClr>
                <a:schemeClr val="accent1">
                  <a:lumMod val="60000"/>
                  <a:lumOff val="40000"/>
                </a:schemeClr>
              </a:buClr>
              <a:buFont typeface="Arial" charset="0"/>
              <a:buChar char="•"/>
              <a:defRPr/>
            </a:pPr>
            <a:r>
              <a:rPr lang="en-US" altLang="it-IT" sz="2800" dirty="0">
                <a:latin typeface="Verdana" pitchFamily="34" charset="0"/>
                <a:ea typeface="ＭＳ Ｐゴシック" pitchFamily="34" charset="-128"/>
              </a:rPr>
              <a:t>D</a:t>
            </a:r>
            <a:r>
              <a:rPr lang="it-IT" altLang="it-IT" sz="2800" dirty="0">
                <a:latin typeface="Verdana" pitchFamily="34" charset="0"/>
                <a:ea typeface="ＭＳ Ｐゴシック" pitchFamily="34" charset="-128"/>
              </a:rPr>
              <a:t>are un assegno alimentare ai genitori se sono in stato di bisogno.</a:t>
            </a:r>
            <a:endParaRPr lang="en-US" altLang="it-IT" sz="2800" dirty="0">
              <a:latin typeface="Verdana" pitchFamily="34" charset="0"/>
              <a:ea typeface="ＭＳ Ｐゴシック" pitchFamily="34" charset="-128"/>
            </a:endParaRPr>
          </a:p>
        </p:txBody>
      </p:sp>
      <p:pic>
        <p:nvPicPr>
          <p:cNvPr id="12292" name="Picture 4"/>
          <p:cNvPicPr>
            <a:picLocks noChangeAspect="1" noChangeArrowheads="1"/>
          </p:cNvPicPr>
          <p:nvPr/>
        </p:nvPicPr>
        <p:blipFill>
          <a:blip r:embed="rId2" cstate="print"/>
          <a:srcRect/>
          <a:stretch>
            <a:fillRect/>
          </a:stretch>
        </p:blipFill>
        <p:spPr bwMode="auto">
          <a:xfrm>
            <a:off x="2617788" y="1243013"/>
            <a:ext cx="4083050" cy="2398712"/>
          </a:xfrm>
          <a:prstGeom prst="rect">
            <a:avLst/>
          </a:prstGeom>
          <a:noFill/>
          <a:ln w="9525">
            <a:noFill/>
            <a:miter lim="800000"/>
            <a:headEnd/>
            <a:tailEnd/>
          </a:ln>
        </p:spPr>
      </p:pic>
      <p:pic>
        <p:nvPicPr>
          <p:cNvPr id="45061" name="Immagine 3" descr="2A PROGETTO (1)-1.jpg"/>
          <p:cNvPicPr>
            <a:picLocks noChangeAspect="1"/>
          </p:cNvPicPr>
          <p:nvPr/>
        </p:nvPicPr>
        <p:blipFill>
          <a:blip r:embed="rId3" cstate="print"/>
          <a:srcRect/>
          <a:stretch>
            <a:fillRect/>
          </a:stretch>
        </p:blipFill>
        <p:spPr bwMode="auto">
          <a:xfrm>
            <a:off x="900113" y="333375"/>
            <a:ext cx="511175" cy="722313"/>
          </a:xfrm>
          <a:prstGeom prst="rect">
            <a:avLst/>
          </a:prstGeom>
          <a:noFill/>
          <a:ln w="9525">
            <a:noFill/>
            <a:miter lim="800000"/>
            <a:headEnd/>
            <a:tailEnd/>
          </a:ln>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584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29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584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584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584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1" grpId="0"/>
      <p:bldP spid="35842" grpId="0" build="p"/>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magine 1"/>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a:off x="1187624" y="1196752"/>
            <a:ext cx="6840760" cy="5244583"/>
          </a:xfrm>
          <a:prstGeom prst="rect">
            <a:avLst/>
          </a:prstGeom>
        </p:spPr>
      </p:pic>
      <p:pic>
        <p:nvPicPr>
          <p:cNvPr id="3" name="Immagine 5" descr="2A PROGETTO (1)-1.jpg"/>
          <p:cNvPicPr>
            <a:picLocks noChangeAspect="1"/>
          </p:cNvPicPr>
          <p:nvPr/>
        </p:nvPicPr>
        <p:blipFill>
          <a:blip r:embed="rId3" cstate="print"/>
          <a:srcRect/>
          <a:stretch>
            <a:fillRect/>
          </a:stretch>
        </p:blipFill>
        <p:spPr bwMode="auto">
          <a:xfrm>
            <a:off x="1115616" y="404664"/>
            <a:ext cx="304800" cy="431800"/>
          </a:xfrm>
          <a:prstGeom prst="rect">
            <a:avLst/>
          </a:prstGeom>
          <a:noFill/>
          <a:ln w="9525">
            <a:noFill/>
            <a:miter lim="800000"/>
            <a:headEnd/>
            <a:tailEnd/>
          </a:ln>
        </p:spPr>
      </p:pic>
      <p:sp>
        <p:nvSpPr>
          <p:cNvPr id="4" name="CasellaDiTesto 3"/>
          <p:cNvSpPr txBox="1"/>
          <p:nvPr/>
        </p:nvSpPr>
        <p:spPr>
          <a:xfrm>
            <a:off x="1691680" y="332656"/>
            <a:ext cx="2917786" cy="523220"/>
          </a:xfrm>
          <a:prstGeom prst="rect">
            <a:avLst/>
          </a:prstGeom>
          <a:noFill/>
        </p:spPr>
        <p:txBody>
          <a:bodyPr wrap="none" rtlCol="0">
            <a:spAutoFit/>
          </a:bodyPr>
          <a:lstStyle/>
          <a:p>
            <a:r>
              <a:rPr lang="it-IT" sz="2800" dirty="0" smtClean="0">
                <a:latin typeface="Calibri" pitchFamily="34" charset="0"/>
              </a:rPr>
              <a:t>Inglese: </a:t>
            </a:r>
            <a:r>
              <a:rPr lang="it-IT" sz="2800" dirty="0" err="1" smtClean="0">
                <a:latin typeface="Calibri" pitchFamily="34" charset="0"/>
              </a:rPr>
              <a:t>Friendship</a:t>
            </a:r>
            <a:endParaRPr lang="it-IT" sz="2800" dirty="0">
              <a:latin typeface="Calibri" pitchFamily="34" charset="0"/>
            </a:endParaRPr>
          </a:p>
        </p:txBody>
      </p:sp>
      <p:sp>
        <p:nvSpPr>
          <p:cNvPr id="5" name="Rettangolo 4"/>
          <p:cNvSpPr/>
          <p:nvPr/>
        </p:nvSpPr>
        <p:spPr>
          <a:xfrm>
            <a:off x="3779912" y="3501008"/>
            <a:ext cx="1224136" cy="14401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spTree>
    <p:extLst>
      <p:ext uri="{BB962C8B-B14F-4D97-AF65-F5344CB8AC3E}">
        <p14:creationId xmlns="" xmlns:p14="http://schemas.microsoft.com/office/powerpoint/2010/main" val="4042217902"/>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1331640" y="4365104"/>
            <a:ext cx="6710362" cy="790575"/>
          </a:xfrm>
        </p:spPr>
        <p:txBody>
          <a:bodyPr>
            <a:normAutofit fontScale="40000" lnSpcReduction="20000"/>
          </a:bodyPr>
          <a:lstStyle/>
          <a:p>
            <a:pPr>
              <a:lnSpc>
                <a:spcPct val="80000"/>
              </a:lnSpc>
            </a:pPr>
            <a:r>
              <a:rPr lang="it-IT" sz="2500" cap="none" dirty="0" smtClean="0">
                <a:solidFill>
                  <a:srgbClr val="5A0933"/>
                </a:solidFill>
                <a:latin typeface="Aharoni" pitchFamily="2" charset="-79"/>
                <a:cs typeface="Aharoni" pitchFamily="2" charset="-79"/>
              </a:rPr>
              <a:t/>
            </a:r>
            <a:br>
              <a:rPr lang="it-IT" sz="2500" cap="none" dirty="0" smtClean="0">
                <a:solidFill>
                  <a:srgbClr val="5A0933"/>
                </a:solidFill>
                <a:latin typeface="Aharoni" pitchFamily="2" charset="-79"/>
                <a:cs typeface="Aharoni" pitchFamily="2" charset="-79"/>
              </a:rPr>
            </a:br>
            <a:r>
              <a:rPr lang="it-IT" sz="2400" b="1" cap="none" dirty="0" smtClean="0">
                <a:solidFill>
                  <a:srgbClr val="5A0933"/>
                </a:solidFill>
                <a:effectLst>
                  <a:outerShdw blurRad="38100" dist="38100" dir="2700000" algn="tl">
                    <a:srgbClr val="FFFFFF"/>
                  </a:outerShdw>
                </a:effectLst>
                <a:latin typeface="Aharoni" pitchFamily="2" charset="-79"/>
                <a:cs typeface="Aharoni" pitchFamily="2" charset="-79"/>
              </a:rPr>
              <a:t/>
            </a:r>
            <a:br>
              <a:rPr lang="it-IT" sz="2400" b="1" cap="none" dirty="0" smtClean="0">
                <a:solidFill>
                  <a:srgbClr val="5A0933"/>
                </a:solidFill>
                <a:effectLst>
                  <a:outerShdw blurRad="38100" dist="38100" dir="2700000" algn="tl">
                    <a:srgbClr val="FFFFFF"/>
                  </a:outerShdw>
                </a:effectLst>
                <a:latin typeface="Aharoni" pitchFamily="2" charset="-79"/>
                <a:cs typeface="Aharoni" pitchFamily="2" charset="-79"/>
              </a:rPr>
            </a:br>
            <a:r>
              <a:rPr lang="it-IT" sz="2400" b="1" cap="none" dirty="0" smtClean="0">
                <a:solidFill>
                  <a:schemeClr val="tx1"/>
                </a:solidFill>
                <a:effectLst>
                  <a:outerShdw blurRad="38100" dist="38100" dir="2700000" algn="tl">
                    <a:srgbClr val="3B3059"/>
                  </a:outerShdw>
                </a:effectLst>
                <a:latin typeface="Aharoni" pitchFamily="2" charset="-79"/>
                <a:cs typeface="Aharoni" pitchFamily="2" charset="-79"/>
              </a:rPr>
              <a:t>SECONDO UN’ IPOTESI DESCRITTA DA WILSON, BIOLOGO DELL’ UNIVERSITÀ HARWORD,</a:t>
            </a:r>
          </a:p>
          <a:p>
            <a:pPr>
              <a:lnSpc>
                <a:spcPct val="80000"/>
              </a:lnSpc>
            </a:pPr>
            <a:r>
              <a:rPr lang="it-IT" sz="2400" b="1" cap="none" dirty="0" smtClean="0">
                <a:solidFill>
                  <a:schemeClr val="tx1"/>
                </a:solidFill>
                <a:effectLst>
                  <a:outerShdw blurRad="38100" dist="38100" dir="2700000" algn="tl">
                    <a:srgbClr val="3B3059"/>
                  </a:outerShdw>
                </a:effectLst>
                <a:latin typeface="Aharoni" pitchFamily="2" charset="-79"/>
                <a:cs typeface="Aharoni" pitchFamily="2" charset="-79"/>
              </a:rPr>
              <a:t>GLI ESSERI UMANI AVREBBERO “IMPRESSO” NEI GENI UN LEGAME ISTINTIVO CON LA NATURA E CON GLI ORGANISMI VIVENTI CON CUI CONDIVIDIAMO IL NOSTRO PIANETA, COME UN BAMBINO DIPENDE DA SUA MADRE, GLI ESSERI UMANI SONO SEMPRE DIPESI DALLA NATURA PER LA LORO SOPRAVVIVENZA </a:t>
            </a:r>
            <a:r>
              <a:rPr lang="it-IT" sz="2400" b="1" cap="none" dirty="0" smtClean="0">
                <a:solidFill>
                  <a:srgbClr val="5A0933"/>
                </a:solidFill>
                <a:effectLst>
                  <a:outerShdw blurRad="38100" dist="38100" dir="2700000" algn="tl">
                    <a:srgbClr val="FFFFFF"/>
                  </a:outerShdw>
                </a:effectLst>
                <a:latin typeface="Aharoni" pitchFamily="2" charset="-79"/>
                <a:cs typeface="Aharoni" pitchFamily="2" charset="-79"/>
              </a:rPr>
              <a:t>.</a:t>
            </a:r>
          </a:p>
        </p:txBody>
      </p:sp>
      <p:pic>
        <p:nvPicPr>
          <p:cNvPr id="4" name="Immagine 3" descr="n.jpg"/>
          <p:cNvPicPr>
            <a:picLocks noChangeAspect="1"/>
          </p:cNvPicPr>
          <p:nvPr/>
        </p:nvPicPr>
        <p:blipFill>
          <a:blip r:embed="rId2" cstate="print"/>
          <a:stretch>
            <a:fillRect/>
          </a:stretch>
        </p:blipFill>
        <p:spPr>
          <a:xfrm>
            <a:off x="4139952" y="1340768"/>
            <a:ext cx="4392488" cy="2635493"/>
          </a:xfrm>
          <a:prstGeom prst="rect">
            <a:avLst/>
          </a:prstGeom>
          <a:ln>
            <a:noFill/>
          </a:ln>
          <a:effectLst>
            <a:softEdge rad="112500"/>
          </a:effectLst>
        </p:spPr>
      </p:pic>
      <p:sp>
        <p:nvSpPr>
          <p:cNvPr id="46083" name="Rettangolo 4"/>
          <p:cNvSpPr>
            <a:spLocks noChangeArrowheads="1"/>
          </p:cNvSpPr>
          <p:nvPr/>
        </p:nvSpPr>
        <p:spPr bwMode="auto">
          <a:xfrm>
            <a:off x="5330825" y="-3263900"/>
            <a:ext cx="2286000" cy="522287"/>
          </a:xfrm>
          <a:prstGeom prst="rect">
            <a:avLst/>
          </a:prstGeom>
          <a:noFill/>
          <a:ln w="9525">
            <a:noFill/>
            <a:miter lim="800000"/>
            <a:headEnd/>
            <a:tailEnd/>
          </a:ln>
        </p:spPr>
        <p:txBody>
          <a:bodyPr>
            <a:spAutoFit/>
          </a:bodyPr>
          <a:lstStyle/>
          <a:p>
            <a:r>
              <a:rPr lang="it-IT" sz="2800" b="1">
                <a:solidFill>
                  <a:srgbClr val="4DE1EA"/>
                </a:solidFill>
                <a:latin typeface="Calibri" pitchFamily="34" charset="0"/>
              </a:rPr>
              <a:t>L’</a:t>
            </a:r>
            <a:endParaRPr lang="it-IT" sz="3100" b="1">
              <a:solidFill>
                <a:srgbClr val="4DE1EA"/>
              </a:solidFill>
              <a:latin typeface="Calibri" pitchFamily="34" charset="0"/>
            </a:endParaRPr>
          </a:p>
        </p:txBody>
      </p:sp>
      <p:pic>
        <p:nvPicPr>
          <p:cNvPr id="46084" name="Immagine 5" descr="2A PROGETTO (1)-1.jpg"/>
          <p:cNvPicPr>
            <a:picLocks noChangeAspect="1"/>
          </p:cNvPicPr>
          <p:nvPr/>
        </p:nvPicPr>
        <p:blipFill>
          <a:blip r:embed="rId3" cstate="print"/>
          <a:srcRect/>
          <a:stretch>
            <a:fillRect/>
          </a:stretch>
        </p:blipFill>
        <p:spPr bwMode="auto">
          <a:xfrm>
            <a:off x="827088" y="620713"/>
            <a:ext cx="304800" cy="431800"/>
          </a:xfrm>
          <a:prstGeom prst="rect">
            <a:avLst/>
          </a:prstGeom>
          <a:noFill/>
          <a:ln w="9525">
            <a:noFill/>
            <a:miter lim="800000"/>
            <a:headEnd/>
            <a:tailEnd/>
          </a:ln>
        </p:spPr>
      </p:pic>
      <p:sp>
        <p:nvSpPr>
          <p:cNvPr id="46085" name="CasellaDiTesto 6"/>
          <p:cNvSpPr txBox="1">
            <a:spLocks noChangeArrowheads="1"/>
          </p:cNvSpPr>
          <p:nvPr/>
        </p:nvSpPr>
        <p:spPr bwMode="auto">
          <a:xfrm>
            <a:off x="827088" y="1196975"/>
            <a:ext cx="3384550" cy="1311275"/>
          </a:xfrm>
          <a:prstGeom prst="rect">
            <a:avLst/>
          </a:prstGeom>
          <a:noFill/>
          <a:ln w="9525">
            <a:noFill/>
            <a:miter lim="800000"/>
            <a:headEnd/>
            <a:tailEnd/>
          </a:ln>
        </p:spPr>
        <p:txBody>
          <a:bodyPr>
            <a:spAutoFit/>
          </a:bodyPr>
          <a:lstStyle/>
          <a:p>
            <a:r>
              <a:rPr lang="it-IT" sz="4000">
                <a:latin typeface="Book Antiqua" pitchFamily="18" charset="0"/>
              </a:rPr>
              <a:t>L’ UOMO E LA NATURA </a:t>
            </a:r>
          </a:p>
        </p:txBody>
      </p:sp>
      <p:sp>
        <p:nvSpPr>
          <p:cNvPr id="46086" name="CasellaDiTesto 7"/>
          <p:cNvSpPr txBox="1">
            <a:spLocks noChangeArrowheads="1"/>
          </p:cNvSpPr>
          <p:nvPr/>
        </p:nvSpPr>
        <p:spPr bwMode="auto">
          <a:xfrm>
            <a:off x="1187450" y="620713"/>
            <a:ext cx="3384550" cy="368300"/>
          </a:xfrm>
          <a:prstGeom prst="rect">
            <a:avLst/>
          </a:prstGeom>
          <a:noFill/>
          <a:ln w="9525">
            <a:noFill/>
            <a:miter lim="800000"/>
            <a:headEnd/>
            <a:tailEnd/>
          </a:ln>
        </p:spPr>
        <p:txBody>
          <a:bodyPr>
            <a:spAutoFit/>
          </a:bodyPr>
          <a:lstStyle/>
          <a:p>
            <a:r>
              <a:rPr lang="it-IT">
                <a:solidFill>
                  <a:srgbClr val="FFFFFF"/>
                </a:solidFill>
                <a:latin typeface="Book Antiqua" pitchFamily="18" charset="0"/>
              </a:rPr>
              <a:t>BIOLOGIA</a:t>
            </a:r>
          </a:p>
        </p:txBody>
      </p:sp>
    </p:spTree>
  </p:cSld>
  <p:clrMapOvr>
    <a:masterClrMapping/>
  </p:clrMapOvr>
  <p:transition>
    <p:fade thruBlk="1"/>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Titolo 1"/>
          <p:cNvSpPr>
            <a:spLocks noGrp="1"/>
          </p:cNvSpPr>
          <p:nvPr>
            <p:ph type="ctrTitle"/>
          </p:nvPr>
        </p:nvSpPr>
        <p:spPr>
          <a:xfrm>
            <a:off x="250825" y="2060575"/>
            <a:ext cx="8353425" cy="1828800"/>
          </a:xfrm>
        </p:spPr>
        <p:txBody>
          <a:bodyPr/>
          <a:lstStyle/>
          <a:p>
            <a:r>
              <a:rPr lang="it-IT" sz="2400" smtClean="0">
                <a:solidFill>
                  <a:schemeClr val="tx1"/>
                </a:solidFill>
                <a:latin typeface="Aharoni" pitchFamily="2" charset="-79"/>
                <a:cs typeface="Aharoni" pitchFamily="2" charset="-79"/>
              </a:rPr>
              <a:t>E’ PROPRIO COME ISTINTIVAMENTE AMIAMO NOSTRA MADRE, SIAMO LEGATI ALLA NATURA FISICAMENTE COGNITIVAMENTE ED EMOTIVAMENTE. NON SIETE VENUTI IN QUESTO MONDO NE’ SIETE USCITI COME UN’ ONDA DALL’ OCEANO,QUI NON SIETE DEGLI STRANIERI.</a:t>
            </a:r>
            <a:br>
              <a:rPr lang="it-IT" sz="2400" smtClean="0">
                <a:solidFill>
                  <a:schemeClr val="tx1"/>
                </a:solidFill>
                <a:latin typeface="Aharoni" pitchFamily="2" charset="-79"/>
                <a:cs typeface="Aharoni" pitchFamily="2" charset="-79"/>
              </a:rPr>
            </a:br>
            <a:r>
              <a:rPr lang="it-IT" sz="2400" smtClean="0">
                <a:solidFill>
                  <a:schemeClr val="tx1"/>
                </a:solidFill>
                <a:latin typeface="Aharoni" pitchFamily="2" charset="-79"/>
                <a:cs typeface="Aharoni" pitchFamily="2" charset="-79"/>
              </a:rPr>
              <a:t>(Allan Watts)</a:t>
            </a:r>
          </a:p>
        </p:txBody>
      </p:sp>
      <p:pic>
        <p:nvPicPr>
          <p:cNvPr id="4" name="Immagine 3" descr="images L.jpg"/>
          <p:cNvPicPr>
            <a:picLocks noChangeAspect="1"/>
          </p:cNvPicPr>
          <p:nvPr/>
        </p:nvPicPr>
        <p:blipFill>
          <a:blip r:embed="rId2" cstate="print"/>
          <a:stretch>
            <a:fillRect/>
          </a:stretch>
        </p:blipFill>
        <p:spPr>
          <a:xfrm>
            <a:off x="4932040" y="4149080"/>
            <a:ext cx="4032448" cy="2520280"/>
          </a:xfrm>
          <a:prstGeom prst="rect">
            <a:avLst/>
          </a:prstGeom>
          <a:ln>
            <a:noFill/>
          </a:ln>
          <a:effectLst>
            <a:softEdge rad="112500"/>
          </a:effectLst>
        </p:spPr>
      </p:pic>
      <p:pic>
        <p:nvPicPr>
          <p:cNvPr id="47107" name="Immagine 4" descr="2A PROGETTO (1)-1.jpg"/>
          <p:cNvPicPr>
            <a:picLocks noChangeAspect="1"/>
          </p:cNvPicPr>
          <p:nvPr/>
        </p:nvPicPr>
        <p:blipFill>
          <a:blip r:embed="rId3" cstate="print"/>
          <a:srcRect/>
          <a:stretch>
            <a:fillRect/>
          </a:stretch>
        </p:blipFill>
        <p:spPr bwMode="auto">
          <a:xfrm>
            <a:off x="323850" y="188913"/>
            <a:ext cx="312738" cy="361950"/>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395288" y="2060575"/>
            <a:ext cx="8229600" cy="1500188"/>
          </a:xfrm>
        </p:spPr>
        <p:txBody>
          <a:bodyPr>
            <a:normAutofit fontScale="90000"/>
          </a:bodyPr>
          <a:lstStyle/>
          <a:p>
            <a:pPr algn="dist"/>
            <a:r>
              <a:rPr lang="it-IT" sz="2200" dirty="0" smtClean="0">
                <a:solidFill>
                  <a:schemeClr val="tx1"/>
                </a:solidFill>
                <a:latin typeface="Aharoni" pitchFamily="2" charset="-79"/>
                <a:cs typeface="Aharoni" pitchFamily="2" charset="-79"/>
              </a:rPr>
              <a:t>Purtroppo l’uomo ha cambiato atteggiamento nel corso del tempo al suo ambiente; l’ eccessivo disboscamento, lo sfruttamento agricolo, la contaminazione delle falde acquifere e le industrie hanno prodotto cambiamenti climatici che stanno compromettendo l‘equilibrio del nostro ambiente e non accorgendoci che con il passare </a:t>
            </a:r>
            <a:r>
              <a:rPr lang="it-IT" sz="2200" dirty="0" smtClean="0">
                <a:solidFill>
                  <a:schemeClr val="tx1"/>
                </a:solidFill>
                <a:latin typeface="Aharoni" pitchFamily="2" charset="-79"/>
                <a:cs typeface="Aharoni" pitchFamily="2" charset="-79"/>
              </a:rPr>
              <a:t>del </a:t>
            </a:r>
            <a:r>
              <a:rPr lang="it-IT" sz="2200" dirty="0" smtClean="0">
                <a:solidFill>
                  <a:schemeClr val="tx1"/>
                </a:solidFill>
                <a:latin typeface="Aharoni" pitchFamily="2" charset="-79"/>
                <a:cs typeface="Aharoni" pitchFamily="2" charset="-79"/>
              </a:rPr>
              <a:t>tempo</a:t>
            </a:r>
            <a:r>
              <a:rPr lang="it-IT" sz="2200" dirty="0" smtClean="0">
                <a:solidFill>
                  <a:schemeClr val="tx1"/>
                </a:solidFill>
                <a:latin typeface="Aharoni" pitchFamily="2" charset="-79"/>
                <a:cs typeface="Aharoni" pitchFamily="2" charset="-79"/>
              </a:rPr>
              <a:t>, stiamo distruggendo noi stessi.</a:t>
            </a:r>
          </a:p>
        </p:txBody>
      </p:sp>
      <p:pic>
        <p:nvPicPr>
          <p:cNvPr id="5" name="Immagine 4" descr="pppp.jpg"/>
          <p:cNvPicPr>
            <a:picLocks noChangeAspect="1"/>
          </p:cNvPicPr>
          <p:nvPr/>
        </p:nvPicPr>
        <p:blipFill>
          <a:blip r:embed="rId2" cstate="print"/>
          <a:stretch>
            <a:fillRect/>
          </a:stretch>
        </p:blipFill>
        <p:spPr>
          <a:xfrm>
            <a:off x="4578995" y="3577506"/>
            <a:ext cx="4230151" cy="3168351"/>
          </a:xfrm>
          <a:prstGeom prst="rect">
            <a:avLst/>
          </a:prstGeom>
          <a:ln>
            <a:noFill/>
          </a:ln>
          <a:effectLst>
            <a:softEdge rad="112500"/>
          </a:effectLst>
        </p:spPr>
      </p:pic>
      <p:pic>
        <p:nvPicPr>
          <p:cNvPr id="48134" name="Immagine 3" descr="2A PROGETTO (1)-1.jpg"/>
          <p:cNvPicPr>
            <a:picLocks noChangeAspect="1"/>
          </p:cNvPicPr>
          <p:nvPr/>
        </p:nvPicPr>
        <p:blipFill>
          <a:blip r:embed="rId3" cstate="print"/>
          <a:srcRect/>
          <a:stretch>
            <a:fillRect/>
          </a:stretch>
        </p:blipFill>
        <p:spPr bwMode="auto">
          <a:xfrm>
            <a:off x="468313" y="260350"/>
            <a:ext cx="511175" cy="722313"/>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533400" y="2852738"/>
            <a:ext cx="7851775" cy="3240087"/>
          </a:xfrm>
        </p:spPr>
        <p:txBody>
          <a:bodyPr>
            <a:normAutofit/>
          </a:bodyPr>
          <a:lstStyle/>
          <a:p>
            <a:pPr algn="dist"/>
            <a:r>
              <a:rPr lang="it-IT" sz="2400" smtClean="0">
                <a:solidFill>
                  <a:schemeClr val="tx1"/>
                </a:solidFill>
                <a:latin typeface="Aharoni" pitchFamily="2" charset="-79"/>
                <a:cs typeface="Aharoni" pitchFamily="2" charset="-79"/>
              </a:rPr>
              <a:t>Noi giovani abbiamo il compito molto delicato di porre un argine, con i nostri comportamenti a questa inesorabile distruzione. Stiamo assistendo negli ultimi tempi a un vero sconvolgimento del legame tra uomo e natura, una natura malefica e nemica dell’uomo, che uccide con la sua forza brutale.</a:t>
            </a:r>
            <a:r>
              <a:rPr lang="it-IT" sz="2400" smtClean="0">
                <a:solidFill>
                  <a:srgbClr val="5A0933"/>
                </a:solidFill>
                <a:latin typeface="Aharoni" pitchFamily="2" charset="-79"/>
                <a:cs typeface="Aharoni" pitchFamily="2" charset="-79"/>
              </a:rPr>
              <a:t/>
            </a:r>
            <a:br>
              <a:rPr lang="it-IT" sz="2400" smtClean="0">
                <a:solidFill>
                  <a:srgbClr val="5A0933"/>
                </a:solidFill>
                <a:latin typeface="Aharoni" pitchFamily="2" charset="-79"/>
                <a:cs typeface="Aharoni" pitchFamily="2" charset="-79"/>
              </a:rPr>
            </a:br>
            <a:endParaRPr lang="it-IT" sz="2400" smtClean="0">
              <a:solidFill>
                <a:srgbClr val="5A0933"/>
              </a:solidFill>
              <a:latin typeface="Aharoni" pitchFamily="2" charset="-79"/>
              <a:cs typeface="Aharoni" pitchFamily="2" charset="-79"/>
            </a:endParaRPr>
          </a:p>
        </p:txBody>
      </p:sp>
      <p:pic>
        <p:nvPicPr>
          <p:cNvPr id="4" name="Immagine 3" descr="NO.jpg"/>
          <p:cNvPicPr>
            <a:picLocks noChangeAspect="1"/>
          </p:cNvPicPr>
          <p:nvPr/>
        </p:nvPicPr>
        <p:blipFill>
          <a:blip r:embed="rId2" cstate="print"/>
          <a:stretch>
            <a:fillRect/>
          </a:stretch>
        </p:blipFill>
        <p:spPr>
          <a:xfrm>
            <a:off x="4289922" y="768896"/>
            <a:ext cx="3354471" cy="2232248"/>
          </a:xfrm>
          <a:prstGeom prst="rect">
            <a:avLst/>
          </a:prstGeom>
          <a:ln>
            <a:noFill/>
          </a:ln>
          <a:effectLst>
            <a:softEdge rad="112500"/>
          </a:effectLst>
        </p:spPr>
      </p:pic>
      <p:pic>
        <p:nvPicPr>
          <p:cNvPr id="49155" name="Immagine 4" descr="2A PROGETTO (1)-1.jpg"/>
          <p:cNvPicPr>
            <a:picLocks noChangeAspect="1"/>
          </p:cNvPicPr>
          <p:nvPr/>
        </p:nvPicPr>
        <p:blipFill>
          <a:blip r:embed="rId3" cstate="print"/>
          <a:srcRect/>
          <a:stretch>
            <a:fillRect/>
          </a:stretch>
        </p:blipFill>
        <p:spPr bwMode="auto">
          <a:xfrm>
            <a:off x="684213" y="836613"/>
            <a:ext cx="288925" cy="407987"/>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olo 1"/>
          <p:cNvSpPr>
            <a:spLocks noGrp="1"/>
          </p:cNvSpPr>
          <p:nvPr>
            <p:ph type="ctrTitle"/>
          </p:nvPr>
        </p:nvSpPr>
        <p:spPr>
          <a:xfrm>
            <a:off x="900113" y="1125538"/>
            <a:ext cx="7127875" cy="2387600"/>
          </a:xfrm>
        </p:spPr>
        <p:txBody>
          <a:bodyPr/>
          <a:lstStyle/>
          <a:p>
            <a:pPr algn="dist"/>
            <a:r>
              <a:rPr lang="it-IT" sz="2400" smtClean="0">
                <a:solidFill>
                  <a:schemeClr val="tx1"/>
                </a:solidFill>
                <a:latin typeface="Aharoni" pitchFamily="2" charset="-79"/>
                <a:cs typeface="Aharoni" pitchFamily="2" charset="-79"/>
              </a:rPr>
              <a:t>Noi giovani dobbiamo essere sempre più consapevoli che conservare la natura vuol dire soprattutto prevedere il futuro agendo sul presente, utilizzando al meglio la risorsa più promettente per il nostro difficile domani: </a:t>
            </a:r>
            <a:br>
              <a:rPr lang="it-IT" sz="2400" smtClean="0">
                <a:solidFill>
                  <a:schemeClr val="tx1"/>
                </a:solidFill>
                <a:latin typeface="Aharoni" pitchFamily="2" charset="-79"/>
                <a:cs typeface="Aharoni" pitchFamily="2" charset="-79"/>
              </a:rPr>
            </a:br>
            <a:r>
              <a:rPr lang="it-IT" sz="2400" smtClean="0">
                <a:solidFill>
                  <a:schemeClr val="tx1"/>
                </a:solidFill>
                <a:latin typeface="Aharoni" pitchFamily="2" charset="-79"/>
                <a:cs typeface="Aharoni" pitchFamily="2" charset="-79"/>
              </a:rPr>
              <a:t>il nostro cervello.</a:t>
            </a:r>
          </a:p>
        </p:txBody>
      </p:sp>
      <p:pic>
        <p:nvPicPr>
          <p:cNvPr id="5" name="Immagine 4" descr="hhhhhhhhhhhhhhh.jpg"/>
          <p:cNvPicPr>
            <a:picLocks noChangeAspect="1"/>
          </p:cNvPicPr>
          <p:nvPr/>
        </p:nvPicPr>
        <p:blipFill>
          <a:blip r:embed="rId2" cstate="print"/>
          <a:stretch>
            <a:fillRect/>
          </a:stretch>
        </p:blipFill>
        <p:spPr>
          <a:xfrm>
            <a:off x="1838275" y="3508946"/>
            <a:ext cx="5169505" cy="3024335"/>
          </a:xfrm>
          <a:prstGeom prst="rect">
            <a:avLst/>
          </a:prstGeom>
          <a:ln>
            <a:noFill/>
          </a:ln>
          <a:effectLst>
            <a:softEdge rad="112500"/>
          </a:effectLst>
        </p:spPr>
      </p:pic>
      <p:pic>
        <p:nvPicPr>
          <p:cNvPr id="50179" name="Immagine 5" descr="2A PROGETTO (1)-1.jpg"/>
          <p:cNvPicPr>
            <a:picLocks noChangeAspect="1"/>
          </p:cNvPicPr>
          <p:nvPr/>
        </p:nvPicPr>
        <p:blipFill>
          <a:blip r:embed="rId3" cstate="print"/>
          <a:srcRect/>
          <a:stretch>
            <a:fillRect/>
          </a:stretch>
        </p:blipFill>
        <p:spPr bwMode="auto">
          <a:xfrm>
            <a:off x="971550" y="476250"/>
            <a:ext cx="431800" cy="611188"/>
          </a:xfrm>
          <a:prstGeom prst="rect">
            <a:avLst/>
          </a:prstGeom>
          <a:noFill/>
          <a:ln w="9525">
            <a:noFill/>
            <a:miter lim="800000"/>
            <a:headEnd/>
            <a:tailEnd/>
          </a:ln>
        </p:spPr>
      </p:pic>
    </p:spTree>
  </p:cSld>
  <p:clrMapOvr>
    <a:masterClrMapping/>
  </p:clrMapOvr>
  <p:transition>
    <p:wedge/>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900113" y="549275"/>
            <a:ext cx="7377112" cy="1150938"/>
          </a:xfrm>
        </p:spPr>
        <p:txBody>
          <a:bodyPr rtlCol="0" anchor="ctr">
            <a:normAutofit/>
          </a:bodyPr>
          <a:lstStyle/>
          <a:p>
            <a:pPr fontAlgn="auto">
              <a:spcAft>
                <a:spcPts val="0"/>
              </a:spcAft>
              <a:defRPr/>
            </a:pPr>
            <a:r>
              <a:rPr lang="it-IT" sz="4000" dirty="0">
                <a:solidFill>
                  <a:schemeClr val="accent1">
                    <a:lumMod val="60000"/>
                    <a:lumOff val="40000"/>
                  </a:schemeClr>
                </a:solidFill>
                <a:latin typeface="Amiri" panose="00000500000000000000" pitchFamily="2" charset="-78"/>
                <a:ea typeface="Amiri" panose="00000500000000000000" pitchFamily="2" charset="-78"/>
                <a:cs typeface="Amiri" panose="00000500000000000000" pitchFamily="2" charset="-78"/>
              </a:rPr>
              <a:t>LE REAZIONI CHIMICHE </a:t>
            </a:r>
          </a:p>
        </p:txBody>
      </p:sp>
      <p:sp>
        <p:nvSpPr>
          <p:cNvPr id="3" name="Sottotitolo 2"/>
          <p:cNvSpPr>
            <a:spLocks noGrp="1"/>
          </p:cNvSpPr>
          <p:nvPr>
            <p:ph type="subTitle" idx="1"/>
          </p:nvPr>
        </p:nvSpPr>
        <p:spPr>
          <a:xfrm>
            <a:off x="900113" y="2565400"/>
            <a:ext cx="6619875" cy="862013"/>
          </a:xfrm>
        </p:spPr>
        <p:txBody>
          <a:bodyPr rtlCol="0">
            <a:normAutofit/>
          </a:bodyPr>
          <a:lstStyle/>
          <a:p>
            <a:pPr fontAlgn="auto">
              <a:spcAft>
                <a:spcPts val="0"/>
              </a:spcAft>
              <a:buClr>
                <a:schemeClr val="accent1">
                  <a:lumMod val="60000"/>
                  <a:lumOff val="40000"/>
                </a:schemeClr>
              </a:buClr>
              <a:buFont typeface="Wingdings 3" charset="2"/>
              <a:buNone/>
              <a:defRPr/>
            </a:pPr>
            <a:r>
              <a:rPr lang="it-IT" sz="1800" dirty="0">
                <a:solidFill>
                  <a:schemeClr val="tx1"/>
                </a:solidFill>
              </a:rPr>
              <a:t>UNA RELAZIONE TRA REAGENTI E PRODOTTI </a:t>
            </a:r>
          </a:p>
          <a:p>
            <a:pPr fontAlgn="auto">
              <a:spcAft>
                <a:spcPts val="0"/>
              </a:spcAft>
              <a:buClr>
                <a:schemeClr val="accent1">
                  <a:lumMod val="60000"/>
                  <a:lumOff val="40000"/>
                </a:schemeClr>
              </a:buClr>
              <a:buFont typeface="Wingdings 3" charset="2"/>
              <a:buNone/>
              <a:defRPr/>
            </a:pPr>
            <a:endParaRPr lang="it-IT" sz="1800" dirty="0">
              <a:solidFill>
                <a:schemeClr val="bg2">
                  <a:lumMod val="10000"/>
                </a:schemeClr>
              </a:solidFill>
            </a:endParaRPr>
          </a:p>
        </p:txBody>
      </p:sp>
      <p:pic>
        <p:nvPicPr>
          <p:cNvPr id="51203" name="Immagine 3"/>
          <p:cNvPicPr>
            <a:picLocks noChangeAspect="1"/>
          </p:cNvPicPr>
          <p:nvPr/>
        </p:nvPicPr>
        <p:blipFill>
          <a:blip r:embed="rId3" cstate="print"/>
          <a:srcRect/>
          <a:stretch>
            <a:fillRect/>
          </a:stretch>
        </p:blipFill>
        <p:spPr bwMode="auto">
          <a:xfrm>
            <a:off x="395288" y="915988"/>
            <a:ext cx="504825" cy="458787"/>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49" name="Titolo 3"/>
          <p:cNvSpPr>
            <a:spLocks noGrp="1"/>
          </p:cNvSpPr>
          <p:nvPr>
            <p:ph type="title"/>
          </p:nvPr>
        </p:nvSpPr>
        <p:spPr>
          <a:xfrm>
            <a:off x="900113" y="476250"/>
            <a:ext cx="6911975" cy="1143000"/>
          </a:xfrm>
        </p:spPr>
        <p:txBody>
          <a:bodyPr/>
          <a:lstStyle/>
          <a:p>
            <a:r>
              <a:rPr lang="it-IT" smtClean="0"/>
              <a:t>I TIPI DI TRASFORMAZIONE </a:t>
            </a:r>
          </a:p>
        </p:txBody>
      </p:sp>
      <p:sp>
        <p:nvSpPr>
          <p:cNvPr id="5" name="Segnaposto testo 4">
            <a:extLst>
              <a:ext uri="{FF2B5EF4-FFF2-40B4-BE49-F238E27FC236}"/>
            </a:extLst>
          </p:cNvPr>
          <p:cNvSpPr>
            <a:spLocks noGrp="1"/>
          </p:cNvSpPr>
          <p:nvPr>
            <p:ph type="body" idx="1"/>
          </p:nvPr>
        </p:nvSpPr>
        <p:spPr>
          <a:xfrm>
            <a:off x="539750" y="1916113"/>
            <a:ext cx="3298825" cy="576262"/>
          </a:xfrm>
        </p:spPr>
        <p:txBody>
          <a:bodyPr rtlCol="0">
            <a:normAutofit fontScale="85000" lnSpcReduction="10000"/>
          </a:bodyPr>
          <a:lstStyle/>
          <a:p>
            <a:pPr fontAlgn="auto">
              <a:spcAft>
                <a:spcPts val="0"/>
              </a:spcAft>
              <a:buClr>
                <a:schemeClr val="accent1">
                  <a:lumMod val="60000"/>
                  <a:lumOff val="40000"/>
                </a:schemeClr>
              </a:buClr>
              <a:buFont typeface="Wingdings 3" charset="2"/>
              <a:buNone/>
              <a:defRPr/>
            </a:pPr>
            <a:r>
              <a:rPr lang="it-IT" dirty="0"/>
              <a:t>TRASFORMAZIONE FISICA </a:t>
            </a:r>
          </a:p>
        </p:txBody>
      </p:sp>
      <p:pic>
        <p:nvPicPr>
          <p:cNvPr id="53251" name="Segnaposto contenuto 9"/>
          <p:cNvPicPr>
            <a:picLocks noGrp="1" noChangeAspect="1"/>
          </p:cNvPicPr>
          <p:nvPr>
            <p:ph sz="half" idx="2"/>
          </p:nvPr>
        </p:nvPicPr>
        <p:blipFill>
          <a:blip r:embed="rId2" cstate="print"/>
          <a:srcRect/>
          <a:stretch>
            <a:fillRect/>
          </a:stretch>
        </p:blipFill>
        <p:spPr>
          <a:xfrm>
            <a:off x="468313" y="3213100"/>
            <a:ext cx="3240087" cy="1795463"/>
          </a:xfrm>
        </p:spPr>
      </p:pic>
      <p:sp>
        <p:nvSpPr>
          <p:cNvPr id="7" name="Segnaposto testo 6">
            <a:extLst>
              <a:ext uri="{FF2B5EF4-FFF2-40B4-BE49-F238E27FC236}"/>
            </a:extLst>
          </p:cNvPr>
          <p:cNvSpPr>
            <a:spLocks noGrp="1"/>
          </p:cNvSpPr>
          <p:nvPr>
            <p:ph type="body" sz="quarter" idx="3"/>
          </p:nvPr>
        </p:nvSpPr>
        <p:spPr>
          <a:xfrm>
            <a:off x="4643438" y="1989138"/>
            <a:ext cx="3930650" cy="576262"/>
          </a:xfrm>
        </p:spPr>
        <p:txBody>
          <a:bodyPr>
            <a:normAutofit/>
          </a:bodyPr>
          <a:lstStyle/>
          <a:p>
            <a:r>
              <a:rPr lang="it-IT" sz="1900" smtClean="0">
                <a:solidFill>
                  <a:srgbClr val="EF53A5"/>
                </a:solidFill>
              </a:rPr>
              <a:t>TRASFORMAZIONE CHIMICA</a:t>
            </a:r>
          </a:p>
        </p:txBody>
      </p:sp>
      <p:pic>
        <p:nvPicPr>
          <p:cNvPr id="53253" name="Segnaposto contenuto 2"/>
          <p:cNvPicPr>
            <a:picLocks noGrp="1" noChangeAspect="1"/>
          </p:cNvPicPr>
          <p:nvPr>
            <p:ph sz="quarter" idx="4"/>
          </p:nvPr>
        </p:nvPicPr>
        <p:blipFill>
          <a:blip r:embed="rId3" cstate="print"/>
          <a:srcRect/>
          <a:stretch>
            <a:fillRect/>
          </a:stretch>
        </p:blipFill>
        <p:spPr>
          <a:xfrm>
            <a:off x="5219700" y="3213100"/>
            <a:ext cx="2016125" cy="1800225"/>
          </a:xfrm>
        </p:spPr>
      </p:pic>
      <p:pic>
        <p:nvPicPr>
          <p:cNvPr id="53255" name="Immagine 3"/>
          <p:cNvPicPr>
            <a:picLocks noChangeAspect="1"/>
          </p:cNvPicPr>
          <p:nvPr/>
        </p:nvPicPr>
        <p:blipFill>
          <a:blip r:embed="rId4" cstate="print"/>
          <a:srcRect/>
          <a:stretch>
            <a:fillRect/>
          </a:stretch>
        </p:blipFill>
        <p:spPr bwMode="auto">
          <a:xfrm>
            <a:off x="250825" y="620713"/>
            <a:ext cx="504825" cy="458787"/>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olo 4">
            <a:extLst>
              <a:ext uri="{FF2B5EF4-FFF2-40B4-BE49-F238E27FC236}"/>
            </a:extLst>
          </p:cNvPr>
          <p:cNvSpPr>
            <a:spLocks noGrp="1"/>
          </p:cNvSpPr>
          <p:nvPr>
            <p:ph type="title"/>
          </p:nvPr>
        </p:nvSpPr>
        <p:spPr>
          <a:xfrm>
            <a:off x="755650" y="549275"/>
            <a:ext cx="7343775" cy="1143000"/>
          </a:xfrm>
        </p:spPr>
        <p:txBody>
          <a:bodyPr rtlCol="0">
            <a:normAutofit fontScale="90000"/>
          </a:bodyPr>
          <a:lstStyle/>
          <a:p>
            <a:pPr fontAlgn="auto">
              <a:spcAft>
                <a:spcPts val="0"/>
              </a:spcAft>
              <a:defRPr/>
            </a:pPr>
            <a:r>
              <a:rPr lang="it-IT" dirty="0"/>
              <a:t>CHE COS’ E’ UNA TRASFORMAZIONE CHIMICA..?</a:t>
            </a:r>
          </a:p>
        </p:txBody>
      </p:sp>
      <p:sp>
        <p:nvSpPr>
          <p:cNvPr id="6" name="Segnaposto contenuto 5">
            <a:extLst>
              <a:ext uri="{FF2B5EF4-FFF2-40B4-BE49-F238E27FC236}"/>
            </a:extLst>
          </p:cNvPr>
          <p:cNvSpPr>
            <a:spLocks noGrp="1"/>
          </p:cNvSpPr>
          <p:nvPr>
            <p:ph idx="1"/>
          </p:nvPr>
        </p:nvSpPr>
        <p:spPr>
          <a:xfrm>
            <a:off x="989013" y="2557463"/>
            <a:ext cx="7200900" cy="3317875"/>
          </a:xfrm>
        </p:spPr>
        <p:txBody>
          <a:bodyPr rtlCol="0">
            <a:normAutofit/>
          </a:bodyPr>
          <a:lstStyle/>
          <a:p>
            <a:pPr fontAlgn="auto">
              <a:spcAft>
                <a:spcPts val="0"/>
              </a:spcAft>
              <a:buClr>
                <a:schemeClr val="accent1">
                  <a:lumMod val="60000"/>
                  <a:lumOff val="40000"/>
                </a:schemeClr>
              </a:buClr>
              <a:buFont typeface="Wingdings 3" charset="2"/>
              <a:buChar char=""/>
              <a:defRPr/>
            </a:pPr>
            <a:r>
              <a:rPr lang="it-IT" dirty="0"/>
              <a:t>Le reazioni sono distruzioni di legami per crearne dei nuovi. </a:t>
            </a:r>
          </a:p>
          <a:p>
            <a:pPr fontAlgn="auto">
              <a:spcAft>
                <a:spcPts val="0"/>
              </a:spcAft>
              <a:buClr>
                <a:schemeClr val="accent1">
                  <a:lumMod val="60000"/>
                  <a:lumOff val="40000"/>
                </a:schemeClr>
              </a:buClr>
              <a:buFont typeface="Wingdings 3" charset="2"/>
              <a:buChar char=""/>
              <a:defRPr/>
            </a:pPr>
            <a:r>
              <a:rPr lang="it-IT" dirty="0"/>
              <a:t>Come abbiamo potuto vedere nell’immagine precedente come </a:t>
            </a:r>
            <a:r>
              <a:rPr lang="it-IT" dirty="0">
                <a:solidFill>
                  <a:srgbClr val="FF0000"/>
                </a:solidFill>
              </a:rPr>
              <a:t>reazione chimica </a:t>
            </a:r>
            <a:r>
              <a:rPr lang="it-IT" dirty="0"/>
              <a:t>abbiamo </a:t>
            </a:r>
            <a:r>
              <a:rPr lang="it-IT" dirty="0">
                <a:solidFill>
                  <a:srgbClr val="FF0000"/>
                </a:solidFill>
              </a:rPr>
              <a:t>la combustione </a:t>
            </a:r>
            <a:r>
              <a:rPr lang="it-IT" dirty="0">
                <a:solidFill>
                  <a:schemeClr val="tx1">
                    <a:lumMod val="95000"/>
                    <a:lumOff val="5000"/>
                  </a:schemeClr>
                </a:solidFill>
              </a:rPr>
              <a:t>con la reazione </a:t>
            </a:r>
            <a:r>
              <a:rPr lang="it-IT" dirty="0"/>
              <a:t>:</a:t>
            </a:r>
          </a:p>
          <a:p>
            <a:pPr fontAlgn="auto">
              <a:spcAft>
                <a:spcPts val="0"/>
              </a:spcAft>
              <a:buClr>
                <a:schemeClr val="accent1">
                  <a:lumMod val="60000"/>
                  <a:lumOff val="40000"/>
                </a:schemeClr>
              </a:buClr>
              <a:buFont typeface="Wingdings 3" charset="2"/>
              <a:buChar char=""/>
              <a:defRPr/>
            </a:pPr>
            <a:r>
              <a:rPr lang="it-IT" dirty="0"/>
              <a:t>CH</a:t>
            </a:r>
            <a:r>
              <a:rPr lang="it-IT" sz="1400" dirty="0"/>
              <a:t>4</a:t>
            </a:r>
            <a:r>
              <a:rPr lang="it-IT" dirty="0"/>
              <a:t>+O</a:t>
            </a:r>
            <a:r>
              <a:rPr lang="it-IT" sz="1400" dirty="0"/>
              <a:t>2</a:t>
            </a:r>
            <a:r>
              <a:rPr lang="it-IT" dirty="0">
                <a:sym typeface="Wingdings" panose="05000000000000000000" pitchFamily="2" charset="2"/>
              </a:rPr>
              <a:t>CO</a:t>
            </a:r>
            <a:r>
              <a:rPr lang="it-IT" sz="1400" dirty="0">
                <a:sym typeface="Wingdings" panose="05000000000000000000" pitchFamily="2" charset="2"/>
              </a:rPr>
              <a:t>2</a:t>
            </a:r>
            <a:r>
              <a:rPr lang="it-IT" dirty="0">
                <a:sym typeface="Wingdings" panose="05000000000000000000" pitchFamily="2" charset="2"/>
              </a:rPr>
              <a:t>+H</a:t>
            </a:r>
            <a:r>
              <a:rPr lang="it-IT" sz="1400" dirty="0">
                <a:sym typeface="Wingdings" panose="05000000000000000000" pitchFamily="2" charset="2"/>
              </a:rPr>
              <a:t>2</a:t>
            </a:r>
            <a:r>
              <a:rPr lang="it-IT" dirty="0">
                <a:sym typeface="Wingdings" panose="05000000000000000000" pitchFamily="2" charset="2"/>
              </a:rPr>
              <a:t>O+CALORE</a:t>
            </a:r>
          </a:p>
          <a:p>
            <a:pPr fontAlgn="auto">
              <a:spcAft>
                <a:spcPts val="0"/>
              </a:spcAft>
              <a:buClr>
                <a:schemeClr val="accent1">
                  <a:lumMod val="60000"/>
                  <a:lumOff val="40000"/>
                </a:schemeClr>
              </a:buClr>
              <a:buFont typeface="Wingdings 3" charset="2"/>
              <a:buChar char=""/>
              <a:defRPr/>
            </a:pPr>
            <a:r>
              <a:rPr lang="it-IT" dirty="0"/>
              <a:t>(reagenti)            (prodotti)</a:t>
            </a:r>
          </a:p>
          <a:p>
            <a:pPr fontAlgn="auto">
              <a:spcAft>
                <a:spcPts val="0"/>
              </a:spcAft>
              <a:buClr>
                <a:schemeClr val="accent1">
                  <a:lumMod val="60000"/>
                  <a:lumOff val="40000"/>
                </a:schemeClr>
              </a:buClr>
              <a:buFont typeface="Wingdings 3" charset="2"/>
              <a:buChar char=""/>
              <a:defRPr/>
            </a:pPr>
            <a:endParaRPr lang="it-IT" dirty="0"/>
          </a:p>
        </p:txBody>
      </p:sp>
      <p:pic>
        <p:nvPicPr>
          <p:cNvPr id="54275" name="Immagine 3" descr="2A PROGETTO (1)-1.jpg"/>
          <p:cNvPicPr>
            <a:picLocks noChangeAspect="1"/>
          </p:cNvPicPr>
          <p:nvPr/>
        </p:nvPicPr>
        <p:blipFill>
          <a:blip r:embed="rId2" cstate="print"/>
          <a:srcRect/>
          <a:stretch>
            <a:fillRect/>
          </a:stretch>
        </p:blipFill>
        <p:spPr bwMode="auto">
          <a:xfrm>
            <a:off x="107950" y="765175"/>
            <a:ext cx="560388" cy="792163"/>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olo 6">
            <a:extLst>
              <a:ext uri="{FF2B5EF4-FFF2-40B4-BE49-F238E27FC236}"/>
            </a:extLst>
          </p:cNvPr>
          <p:cNvSpPr>
            <a:spLocks noGrp="1"/>
          </p:cNvSpPr>
          <p:nvPr>
            <p:ph type="title"/>
          </p:nvPr>
        </p:nvSpPr>
        <p:spPr>
          <a:xfrm>
            <a:off x="1187450" y="260350"/>
            <a:ext cx="6553200" cy="1152525"/>
          </a:xfrm>
        </p:spPr>
        <p:txBody>
          <a:bodyPr/>
          <a:lstStyle/>
          <a:p>
            <a:pPr algn="ctr"/>
            <a:r>
              <a:rPr lang="it-IT" sz="3200" smtClean="0"/>
              <a:t>Il Principio di </a:t>
            </a:r>
            <a:br>
              <a:rPr lang="it-IT" sz="3200" smtClean="0"/>
            </a:br>
            <a:r>
              <a:rPr lang="it-IT" sz="3200" smtClean="0"/>
              <a:t>Conservazione della materia</a:t>
            </a:r>
          </a:p>
        </p:txBody>
      </p:sp>
      <p:pic>
        <p:nvPicPr>
          <p:cNvPr id="12" name="Segnaposto immagine 11">
            <a:extLst>
              <a:ext uri="{FF2B5EF4-FFF2-40B4-BE49-F238E27FC236}"/>
            </a:extLst>
          </p:cNvPr>
          <p:cNvPicPr>
            <a:picLocks noGrp="1" noChangeAspect="1"/>
          </p:cNvPicPr>
          <p:nvPr>
            <p:ph type="pic" idx="1"/>
          </p:nvPr>
        </p:nvPicPr>
        <p:blipFill>
          <a:blip r:embed="rId2" cstate="print">
            <a:extLst>
              <a:ext uri="{28A0092B-C50C-407E-A947-70E740481C1C}"/>
            </a:extLst>
          </a:blip>
          <a:srcRect l="18587" r="18587"/>
          <a:stretch>
            <a:fillRect/>
          </a:stretch>
        </p:blipFill>
        <p:spPr>
          <a:xfrm>
            <a:off x="6203562" y="2499207"/>
            <a:ext cx="1914700" cy="2454589"/>
          </a:xfrm>
        </p:spPr>
      </p:pic>
      <p:sp>
        <p:nvSpPr>
          <p:cNvPr id="8" name="Segnaposto contenuto 7">
            <a:extLst>
              <a:ext uri="{FF2B5EF4-FFF2-40B4-BE49-F238E27FC236}"/>
            </a:extLst>
          </p:cNvPr>
          <p:cNvSpPr>
            <a:spLocks noGrp="1"/>
          </p:cNvSpPr>
          <p:nvPr>
            <p:ph type="body" sz="half" idx="2"/>
          </p:nvPr>
        </p:nvSpPr>
        <p:spPr>
          <a:xfrm>
            <a:off x="330200" y="2270125"/>
            <a:ext cx="4746625" cy="4254500"/>
          </a:xfrm>
        </p:spPr>
        <p:txBody>
          <a:bodyPr/>
          <a:lstStyle/>
          <a:p>
            <a:pPr>
              <a:lnSpc>
                <a:spcPct val="80000"/>
              </a:lnSpc>
            </a:pPr>
            <a:endParaRPr lang="it-IT" sz="800" smtClean="0"/>
          </a:p>
          <a:p>
            <a:pPr>
              <a:lnSpc>
                <a:spcPct val="80000"/>
              </a:lnSpc>
            </a:pPr>
            <a:endParaRPr lang="it-IT" sz="1000" smtClean="0">
              <a:solidFill>
                <a:srgbClr val="2C2443"/>
              </a:solidFill>
            </a:endParaRPr>
          </a:p>
          <a:p>
            <a:pPr>
              <a:lnSpc>
                <a:spcPct val="80000"/>
              </a:lnSpc>
            </a:pPr>
            <a:r>
              <a:rPr lang="it-IT" sz="1000" smtClean="0">
                <a:solidFill>
                  <a:srgbClr val="AA9ECB"/>
                </a:solidFill>
              </a:rPr>
              <a:t>«</a:t>
            </a:r>
            <a:r>
              <a:rPr lang="it-IT" sz="1800" smtClean="0">
                <a:solidFill>
                  <a:srgbClr val="AA9ECB"/>
                </a:solidFill>
              </a:rPr>
              <a:t>NIENTE SI CREA, NULLA SI DISTRUGGE MA TUTTO SI TRASFORMA »…</a:t>
            </a:r>
          </a:p>
          <a:p>
            <a:pPr>
              <a:lnSpc>
                <a:spcPct val="80000"/>
              </a:lnSpc>
            </a:pPr>
            <a:endParaRPr lang="it-IT" sz="1800" smtClean="0">
              <a:solidFill>
                <a:srgbClr val="AA9ECB"/>
              </a:solidFill>
            </a:endParaRPr>
          </a:p>
          <a:p>
            <a:pPr>
              <a:lnSpc>
                <a:spcPct val="80000"/>
              </a:lnSpc>
            </a:pPr>
            <a:r>
              <a:rPr lang="it-IT" sz="1800" smtClean="0">
                <a:solidFill>
                  <a:srgbClr val="AA9ECB"/>
                </a:solidFill>
              </a:rPr>
              <a:t>legge in chimica di Antoine Laurent de Lavoisier</a:t>
            </a:r>
          </a:p>
          <a:p>
            <a:pPr>
              <a:lnSpc>
                <a:spcPct val="80000"/>
              </a:lnSpc>
            </a:pPr>
            <a:r>
              <a:rPr lang="it-IT" sz="1800" smtClean="0">
                <a:solidFill>
                  <a:srgbClr val="AA9ECB"/>
                </a:solidFill>
              </a:rPr>
              <a:t>«LA MASSA DEI REAGENTI DEVE ESSERE UGUALE ALLA MASSA DEI PRODOTTI»</a:t>
            </a:r>
          </a:p>
        </p:txBody>
      </p:sp>
      <p:pic>
        <p:nvPicPr>
          <p:cNvPr id="55300" name="Immagine 4" descr="2A PROGETTO (1)-1.jpg"/>
          <p:cNvPicPr>
            <a:picLocks noChangeAspect="1"/>
          </p:cNvPicPr>
          <p:nvPr/>
        </p:nvPicPr>
        <p:blipFill>
          <a:blip r:embed="rId3" cstate="print"/>
          <a:srcRect/>
          <a:stretch>
            <a:fillRect/>
          </a:stretch>
        </p:blipFill>
        <p:spPr bwMode="auto">
          <a:xfrm>
            <a:off x="395288" y="333375"/>
            <a:ext cx="623887" cy="881063"/>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1" name="Titolo 4"/>
          <p:cNvSpPr>
            <a:spLocks noGrp="1"/>
          </p:cNvSpPr>
          <p:nvPr>
            <p:ph type="title"/>
          </p:nvPr>
        </p:nvSpPr>
        <p:spPr>
          <a:xfrm>
            <a:off x="1403350" y="836613"/>
            <a:ext cx="6624638" cy="1016000"/>
          </a:xfrm>
        </p:spPr>
        <p:txBody>
          <a:bodyPr/>
          <a:lstStyle/>
          <a:p>
            <a:r>
              <a:rPr lang="it-IT" sz="3800" smtClean="0"/>
              <a:t>LE NOSTRE ESPERIENZE IN LABORATORIO..</a:t>
            </a:r>
          </a:p>
        </p:txBody>
      </p:sp>
      <p:sp>
        <p:nvSpPr>
          <p:cNvPr id="6" name="Segnaposto contenuto 5">
            <a:extLst>
              <a:ext uri="{FF2B5EF4-FFF2-40B4-BE49-F238E27FC236}"/>
            </a:extLst>
          </p:cNvPr>
          <p:cNvSpPr>
            <a:spLocks noGrp="1"/>
          </p:cNvSpPr>
          <p:nvPr>
            <p:ph idx="1"/>
          </p:nvPr>
        </p:nvSpPr>
        <p:spPr/>
        <p:txBody>
          <a:bodyPr>
            <a:normAutofit/>
          </a:bodyPr>
          <a:lstStyle/>
          <a:p>
            <a:pPr marL="0" indent="0" algn="dist">
              <a:buFont typeface="Wingdings 3" pitchFamily="18" charset="2"/>
              <a:buNone/>
            </a:pPr>
            <a:r>
              <a:rPr lang="it-IT" dirty="0" smtClean="0"/>
              <a:t>In laboratorio abbiamo effettuato la reazione tra acido acetico e bicarbonato che ha portato alla formazione di acetato di sodio, acqua e l’anidrite carbonica, allontanatasi dall’ambiente di reazione perché allo stato gassoso.</a:t>
            </a:r>
          </a:p>
          <a:p>
            <a:pPr marL="0" indent="0">
              <a:buFont typeface="Wingdings 3" pitchFamily="18" charset="2"/>
              <a:buNone/>
            </a:pPr>
            <a:r>
              <a:rPr lang="it-IT" dirty="0" smtClean="0"/>
              <a:t>La reazione:                </a:t>
            </a:r>
          </a:p>
          <a:p>
            <a:pPr marL="0" indent="0">
              <a:buFont typeface="Wingdings 3" pitchFamily="18" charset="2"/>
              <a:buNone/>
            </a:pPr>
            <a:r>
              <a:rPr lang="it-IT" dirty="0" smtClean="0">
                <a:solidFill>
                  <a:srgbClr val="00B050"/>
                </a:solidFill>
              </a:rPr>
              <a:t>CH</a:t>
            </a:r>
            <a:r>
              <a:rPr lang="it-IT" sz="1400" dirty="0" smtClean="0">
                <a:solidFill>
                  <a:srgbClr val="00B050"/>
                </a:solidFill>
              </a:rPr>
              <a:t>3</a:t>
            </a:r>
            <a:r>
              <a:rPr lang="it-IT" dirty="0" smtClean="0">
                <a:solidFill>
                  <a:srgbClr val="00B050"/>
                </a:solidFill>
              </a:rPr>
              <a:t>COOH+NaHCO</a:t>
            </a:r>
            <a:r>
              <a:rPr lang="it-IT" sz="1400" dirty="0" smtClean="0">
                <a:solidFill>
                  <a:srgbClr val="00B050"/>
                </a:solidFill>
              </a:rPr>
              <a:t>3             </a:t>
            </a:r>
            <a:r>
              <a:rPr lang="it-IT" dirty="0" smtClean="0">
                <a:solidFill>
                  <a:srgbClr val="FF0000"/>
                </a:solidFill>
              </a:rPr>
              <a:t>NaCOOH+CO</a:t>
            </a:r>
            <a:r>
              <a:rPr lang="it-IT" sz="1400" dirty="0" smtClean="0">
                <a:solidFill>
                  <a:srgbClr val="FF0000"/>
                </a:solidFill>
              </a:rPr>
              <a:t>2</a:t>
            </a:r>
            <a:r>
              <a:rPr lang="it-IT" dirty="0" smtClean="0">
                <a:solidFill>
                  <a:srgbClr val="FF0000"/>
                </a:solidFill>
              </a:rPr>
              <a:t>+H</a:t>
            </a:r>
            <a:r>
              <a:rPr lang="it-IT" sz="1400" dirty="0" smtClean="0">
                <a:solidFill>
                  <a:srgbClr val="FF0000"/>
                </a:solidFill>
              </a:rPr>
              <a:t>2</a:t>
            </a:r>
            <a:r>
              <a:rPr lang="it-IT" dirty="0" smtClean="0">
                <a:solidFill>
                  <a:srgbClr val="FF0000"/>
                </a:solidFill>
              </a:rPr>
              <a:t>O</a:t>
            </a:r>
          </a:p>
          <a:p>
            <a:pPr marL="0" indent="0">
              <a:buFont typeface="Wingdings 3" pitchFamily="18" charset="2"/>
              <a:buNone/>
            </a:pPr>
            <a:r>
              <a:rPr lang="it-IT" dirty="0" smtClean="0">
                <a:solidFill>
                  <a:srgbClr val="00B050"/>
                </a:solidFill>
              </a:rPr>
              <a:t>REAGENTI                  </a:t>
            </a:r>
            <a:r>
              <a:rPr lang="it-IT" dirty="0" smtClean="0">
                <a:solidFill>
                  <a:srgbClr val="00B050"/>
                </a:solidFill>
              </a:rPr>
              <a:t>				</a:t>
            </a:r>
            <a:r>
              <a:rPr lang="it-IT" dirty="0" smtClean="0">
                <a:solidFill>
                  <a:srgbClr val="FF0000"/>
                </a:solidFill>
              </a:rPr>
              <a:t>PRODOTTI</a:t>
            </a:r>
            <a:endParaRPr lang="it-IT" dirty="0" smtClean="0"/>
          </a:p>
          <a:p>
            <a:pPr marL="0" indent="0">
              <a:buFont typeface="Wingdings 3" pitchFamily="18" charset="2"/>
              <a:buNone/>
            </a:pPr>
            <a:r>
              <a:rPr lang="it-IT" dirty="0" smtClean="0">
                <a:solidFill>
                  <a:srgbClr val="FFFFFF"/>
                </a:solidFill>
              </a:rPr>
              <a:t>La freccia su CO</a:t>
            </a:r>
            <a:r>
              <a:rPr lang="it-IT" sz="1400" dirty="0" smtClean="0">
                <a:solidFill>
                  <a:srgbClr val="FFFFFF"/>
                </a:solidFill>
              </a:rPr>
              <a:t>2  </a:t>
            </a:r>
            <a:r>
              <a:rPr lang="it-IT" dirty="0" smtClean="0">
                <a:solidFill>
                  <a:srgbClr val="FFFFFF"/>
                </a:solidFill>
              </a:rPr>
              <a:t>indica che durante la reazione l’anidride carbonica si allontana sotto forma di GAS.</a:t>
            </a:r>
            <a:endParaRPr lang="it-IT" dirty="0" smtClean="0"/>
          </a:p>
          <a:p>
            <a:pPr marL="0" indent="0" algn="dist">
              <a:buFont typeface="Wingdings 3" pitchFamily="18" charset="2"/>
              <a:buNone/>
            </a:pPr>
            <a:r>
              <a:rPr lang="it-IT" dirty="0" smtClean="0"/>
              <a:t>Abbiamo calcolato le moli di anidride sviluppatasi.</a:t>
            </a:r>
          </a:p>
          <a:p>
            <a:pPr marL="0" indent="0">
              <a:buFont typeface="Wingdings 3" pitchFamily="18" charset="2"/>
              <a:buNone/>
            </a:pPr>
            <a:endParaRPr lang="it-IT" sz="1400" dirty="0" smtClean="0">
              <a:solidFill>
                <a:srgbClr val="FFFFFF"/>
              </a:solidFill>
            </a:endParaRPr>
          </a:p>
          <a:p>
            <a:pPr marL="0" indent="0">
              <a:buFont typeface="Wingdings 3" pitchFamily="18" charset="2"/>
              <a:buNone/>
            </a:pPr>
            <a:endParaRPr lang="it-IT" dirty="0" smtClean="0"/>
          </a:p>
          <a:p>
            <a:pPr marL="0" indent="0">
              <a:buFont typeface="Wingdings 3" pitchFamily="18" charset="2"/>
              <a:buNone/>
            </a:pPr>
            <a:endParaRPr lang="it-IT" dirty="0" smtClean="0"/>
          </a:p>
        </p:txBody>
      </p:sp>
      <p:cxnSp>
        <p:nvCxnSpPr>
          <p:cNvPr id="8" name="Connettore 2 7">
            <a:extLst>
              <a:ext uri="{FF2B5EF4-FFF2-40B4-BE49-F238E27FC236}"/>
            </a:extLst>
          </p:cNvPr>
          <p:cNvCxnSpPr>
            <a:cxnSpLocks/>
          </p:cNvCxnSpPr>
          <p:nvPr/>
        </p:nvCxnSpPr>
        <p:spPr>
          <a:xfrm flipV="1">
            <a:off x="5580063" y="3933825"/>
            <a:ext cx="0" cy="225425"/>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56326" name="Line 6"/>
          <p:cNvSpPr>
            <a:spLocks noChangeShapeType="1"/>
          </p:cNvSpPr>
          <p:nvPr/>
        </p:nvSpPr>
        <p:spPr bwMode="auto">
          <a:xfrm flipV="1">
            <a:off x="3563938" y="4365625"/>
            <a:ext cx="360362" cy="0"/>
          </a:xfrm>
          <a:prstGeom prst="line">
            <a:avLst/>
          </a:prstGeom>
          <a:noFill/>
          <a:ln w="9525">
            <a:solidFill>
              <a:schemeClr val="tx1"/>
            </a:solidFill>
            <a:round/>
            <a:headEnd/>
            <a:tailEnd type="triangle" w="med" len="med"/>
          </a:ln>
          <a:effectLst/>
        </p:spPr>
        <p:txBody>
          <a:bodyPr/>
          <a:lstStyle/>
          <a:p>
            <a:endParaRPr lang="it-IT"/>
          </a:p>
        </p:txBody>
      </p:sp>
      <p:pic>
        <p:nvPicPr>
          <p:cNvPr id="56327" name="Immagine 3" descr="2A PROGETTO (1)-1.jpg"/>
          <p:cNvPicPr>
            <a:picLocks noChangeAspect="1"/>
          </p:cNvPicPr>
          <p:nvPr/>
        </p:nvPicPr>
        <p:blipFill>
          <a:blip r:embed="rId2" cstate="print"/>
          <a:srcRect/>
          <a:stretch>
            <a:fillRect/>
          </a:stretch>
        </p:blipFill>
        <p:spPr bwMode="auto">
          <a:xfrm>
            <a:off x="755650" y="1052513"/>
            <a:ext cx="560388" cy="792162"/>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olo 1"/>
          <p:cNvSpPr>
            <a:spLocks noGrp="1"/>
          </p:cNvSpPr>
          <p:nvPr>
            <p:ph type="title"/>
          </p:nvPr>
        </p:nvSpPr>
        <p:spPr>
          <a:xfrm>
            <a:off x="755650" y="476250"/>
            <a:ext cx="6784975" cy="1376363"/>
          </a:xfrm>
        </p:spPr>
        <p:txBody>
          <a:bodyPr/>
          <a:lstStyle/>
          <a:p>
            <a:r>
              <a:rPr lang="it-IT" smtClean="0"/>
              <a:t>GLI STRUMENTI USATI..</a:t>
            </a:r>
          </a:p>
        </p:txBody>
      </p:sp>
      <p:sp>
        <p:nvSpPr>
          <p:cNvPr id="3" name="Segnaposto contenuto 2"/>
          <p:cNvSpPr>
            <a:spLocks noGrp="1"/>
          </p:cNvSpPr>
          <p:nvPr>
            <p:ph idx="1"/>
          </p:nvPr>
        </p:nvSpPr>
        <p:spPr/>
        <p:txBody>
          <a:bodyPr/>
          <a:lstStyle/>
          <a:p>
            <a:pPr marL="0" indent="0">
              <a:buFont typeface="Wingdings 3" pitchFamily="18" charset="2"/>
              <a:buNone/>
            </a:pPr>
            <a:r>
              <a:rPr lang="it-IT" dirty="0" smtClean="0"/>
              <a:t>GLI STRUMENTI USATI DA NOI IN LABORATORIO PER </a:t>
            </a:r>
            <a:r>
              <a:rPr lang="it-IT" dirty="0" smtClean="0"/>
              <a:t>REALIZZARE QUESTA </a:t>
            </a:r>
            <a:r>
              <a:rPr lang="it-IT" dirty="0" smtClean="0"/>
              <a:t>REAZIONE </a:t>
            </a:r>
            <a:r>
              <a:rPr lang="it-IT" dirty="0" smtClean="0"/>
              <a:t>SONO </a:t>
            </a:r>
            <a:r>
              <a:rPr lang="it-IT" dirty="0" smtClean="0"/>
              <a:t>S</a:t>
            </a:r>
            <a:r>
              <a:rPr lang="it-IT" dirty="0" smtClean="0"/>
              <a:t>TATI: </a:t>
            </a:r>
            <a:r>
              <a:rPr lang="it-IT" dirty="0" smtClean="0">
                <a:solidFill>
                  <a:srgbClr val="00B050"/>
                </a:solidFill>
              </a:rPr>
              <a:t>il becher, il cilindro, </a:t>
            </a:r>
            <a:r>
              <a:rPr lang="it-IT" dirty="0" smtClean="0">
                <a:solidFill>
                  <a:srgbClr val="00B050"/>
                </a:solidFill>
              </a:rPr>
              <a:t>l’imbuto </a:t>
            </a:r>
            <a:r>
              <a:rPr lang="it-IT" dirty="0" smtClean="0">
                <a:solidFill>
                  <a:srgbClr val="00B050"/>
                </a:solidFill>
              </a:rPr>
              <a:t>e un’asta di vetro.</a:t>
            </a:r>
          </a:p>
          <a:p>
            <a:pPr marL="0" indent="0">
              <a:buFont typeface="Wingdings 3" pitchFamily="18" charset="2"/>
              <a:buNone/>
            </a:pPr>
            <a:endParaRPr lang="it-IT" dirty="0" smtClean="0"/>
          </a:p>
        </p:txBody>
      </p:sp>
      <p:pic>
        <p:nvPicPr>
          <p:cNvPr id="57347" name="Immagine 3" descr="2A PROGETTO (1)-1.jpg"/>
          <p:cNvPicPr>
            <a:picLocks noChangeAspect="1"/>
          </p:cNvPicPr>
          <p:nvPr/>
        </p:nvPicPr>
        <p:blipFill>
          <a:blip r:embed="rId2" cstate="print"/>
          <a:srcRect/>
          <a:stretch>
            <a:fillRect/>
          </a:stretch>
        </p:blipFill>
        <p:spPr bwMode="auto">
          <a:xfrm>
            <a:off x="179388" y="549275"/>
            <a:ext cx="477837" cy="677863"/>
          </a:xfrm>
          <a:prstGeom prst="rect">
            <a:avLst/>
          </a:prstGeom>
          <a:noFill/>
          <a:ln w="9525">
            <a:noFill/>
            <a:miter lim="800000"/>
            <a:headEnd/>
            <a:tailEnd/>
          </a:ln>
        </p:spPr>
      </p:pic>
      <p:pic>
        <p:nvPicPr>
          <p:cNvPr id="57348" name="Immagine 4"/>
          <p:cNvPicPr>
            <a:picLocks noChangeAspect="1"/>
          </p:cNvPicPr>
          <p:nvPr/>
        </p:nvPicPr>
        <p:blipFill>
          <a:blip r:embed="rId3" cstate="print"/>
          <a:srcRect/>
          <a:stretch>
            <a:fillRect/>
          </a:stretch>
        </p:blipFill>
        <p:spPr bwMode="auto">
          <a:xfrm>
            <a:off x="2395538" y="4759325"/>
            <a:ext cx="1627187" cy="1622425"/>
          </a:xfrm>
          <a:prstGeom prst="rect">
            <a:avLst/>
          </a:prstGeom>
          <a:noFill/>
          <a:ln w="9525">
            <a:noFill/>
            <a:miter lim="800000"/>
            <a:headEnd/>
            <a:tailEnd/>
          </a:ln>
        </p:spPr>
      </p:pic>
      <p:pic>
        <p:nvPicPr>
          <p:cNvPr id="57349" name="Immagine 5"/>
          <p:cNvPicPr>
            <a:picLocks noChangeAspect="1"/>
          </p:cNvPicPr>
          <p:nvPr/>
        </p:nvPicPr>
        <p:blipFill>
          <a:blip r:embed="rId4" cstate="print"/>
          <a:srcRect/>
          <a:stretch>
            <a:fillRect/>
          </a:stretch>
        </p:blipFill>
        <p:spPr bwMode="auto">
          <a:xfrm>
            <a:off x="406400" y="4705350"/>
            <a:ext cx="1223963" cy="1730375"/>
          </a:xfrm>
          <a:prstGeom prst="rect">
            <a:avLst/>
          </a:prstGeom>
          <a:noFill/>
          <a:ln w="9525">
            <a:noFill/>
            <a:miter lim="800000"/>
            <a:headEnd/>
            <a:tailEnd/>
          </a:ln>
        </p:spPr>
      </p:pic>
      <p:pic>
        <p:nvPicPr>
          <p:cNvPr id="57350" name="Immagine 6"/>
          <p:cNvPicPr>
            <a:picLocks noChangeAspect="1"/>
          </p:cNvPicPr>
          <p:nvPr/>
        </p:nvPicPr>
        <p:blipFill>
          <a:blip r:embed="rId5" cstate="print"/>
          <a:srcRect/>
          <a:stretch>
            <a:fillRect/>
          </a:stretch>
        </p:blipFill>
        <p:spPr bwMode="auto">
          <a:xfrm>
            <a:off x="4576763" y="4630738"/>
            <a:ext cx="1809750" cy="1804987"/>
          </a:xfrm>
          <a:prstGeom prst="rect">
            <a:avLst/>
          </a:prstGeom>
          <a:noFill/>
          <a:ln w="9525">
            <a:noFill/>
            <a:miter lim="800000"/>
            <a:headEnd/>
            <a:tailEnd/>
          </a:ln>
        </p:spPr>
      </p:pic>
      <p:pic>
        <p:nvPicPr>
          <p:cNvPr id="57351" name="Immagine 7"/>
          <p:cNvPicPr>
            <a:picLocks noChangeAspect="1"/>
          </p:cNvPicPr>
          <p:nvPr/>
        </p:nvPicPr>
        <p:blipFill>
          <a:blip r:embed="rId6" cstate="print"/>
          <a:srcRect/>
          <a:stretch>
            <a:fillRect/>
          </a:stretch>
        </p:blipFill>
        <p:spPr bwMode="auto">
          <a:xfrm>
            <a:off x="7083425" y="4689475"/>
            <a:ext cx="1660525" cy="1655763"/>
          </a:xfrm>
          <a:prstGeom prst="rect">
            <a:avLst/>
          </a:prstGeom>
          <a:noFill/>
          <a:ln w="9525">
            <a:noFill/>
            <a:miter lim="800000"/>
            <a:headEnd/>
            <a:tailEnd/>
          </a:ln>
        </p:spPr>
      </p:pic>
    </p:spTree>
  </p:cSld>
  <p:clrMapOvr>
    <a:masterClrMapping/>
  </p:clrMapOvr>
  <p:transition spd="slow">
    <p:split orient="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Titolo 1"/>
          <p:cNvSpPr>
            <a:spLocks noGrp="1"/>
          </p:cNvSpPr>
          <p:nvPr>
            <p:ph type="title"/>
          </p:nvPr>
        </p:nvSpPr>
        <p:spPr>
          <a:xfrm>
            <a:off x="1403350" y="452438"/>
            <a:ext cx="7056438" cy="1400175"/>
          </a:xfrm>
        </p:spPr>
        <p:txBody>
          <a:bodyPr/>
          <a:lstStyle/>
          <a:p>
            <a:r>
              <a:rPr lang="it-IT" smtClean="0">
                <a:solidFill>
                  <a:schemeClr val="tx1"/>
                </a:solidFill>
              </a:rPr>
              <a:t>MATEMATICA</a:t>
            </a:r>
          </a:p>
        </p:txBody>
      </p:sp>
      <p:sp>
        <p:nvSpPr>
          <p:cNvPr id="3" name="Segnaposto contenuto 2"/>
          <p:cNvSpPr>
            <a:spLocks noGrp="1"/>
          </p:cNvSpPr>
          <p:nvPr>
            <p:ph idx="1"/>
          </p:nvPr>
        </p:nvSpPr>
        <p:spPr/>
        <p:txBody>
          <a:bodyPr rtlCol="0">
            <a:normAutofit lnSpcReduction="10000"/>
          </a:bodyPr>
          <a:lstStyle/>
          <a:p>
            <a:pPr marL="0" indent="0" algn="ctr" fontAlgn="auto">
              <a:spcAft>
                <a:spcPts val="0"/>
              </a:spcAft>
              <a:buClr>
                <a:schemeClr val="accent1">
                  <a:lumMod val="60000"/>
                  <a:lumOff val="40000"/>
                </a:schemeClr>
              </a:buClr>
              <a:buFont typeface="Wingdings 3" charset="2"/>
              <a:buNone/>
              <a:defRPr/>
            </a:pPr>
            <a:r>
              <a:rPr lang="it-IT" sz="4400" dirty="0"/>
              <a:t>IL </a:t>
            </a:r>
            <a:r>
              <a:rPr lang="it-IT" sz="4400" dirty="0">
                <a:solidFill>
                  <a:srgbClr val="FF0000"/>
                </a:solidFill>
              </a:rPr>
              <a:t>LEGAME</a:t>
            </a:r>
            <a:r>
              <a:rPr lang="it-IT" sz="4400" dirty="0"/>
              <a:t> PIU’ SEMPLICE TRA DUE GRANDEZZE VARIABILI E’ QUELLO DI </a:t>
            </a:r>
          </a:p>
          <a:p>
            <a:pPr marL="0" indent="0" algn="ctr" fontAlgn="auto">
              <a:spcAft>
                <a:spcPts val="0"/>
              </a:spcAft>
              <a:buClr>
                <a:schemeClr val="accent1">
                  <a:lumMod val="60000"/>
                  <a:lumOff val="40000"/>
                </a:schemeClr>
              </a:buClr>
              <a:buFont typeface="Wingdings 3" charset="2"/>
              <a:buNone/>
              <a:defRPr/>
            </a:pPr>
            <a:r>
              <a:rPr lang="it-IT" sz="4400" dirty="0">
                <a:solidFill>
                  <a:srgbClr val="FF0000"/>
                </a:solidFill>
              </a:rPr>
              <a:t>PROPORZIONALITA’ DIRETTA</a:t>
            </a:r>
          </a:p>
        </p:txBody>
      </p:sp>
      <p:pic>
        <p:nvPicPr>
          <p:cNvPr id="58371" name="Immagine 3" descr="2A PROGETTO (1)-1.jpg"/>
          <p:cNvPicPr>
            <a:picLocks noChangeAspect="1"/>
          </p:cNvPicPr>
          <p:nvPr/>
        </p:nvPicPr>
        <p:blipFill>
          <a:blip r:embed="rId2" cstate="print"/>
          <a:srcRect/>
          <a:stretch>
            <a:fillRect/>
          </a:stretch>
        </p:blipFill>
        <p:spPr bwMode="auto">
          <a:xfrm>
            <a:off x="323850" y="404813"/>
            <a:ext cx="719138"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57225" y="0"/>
            <a:ext cx="7054850" cy="1400175"/>
          </a:xfrm>
        </p:spPr>
        <p:txBody>
          <a:bodyPr rtlCol="0">
            <a:normAutofit fontScale="90000"/>
          </a:bodyPr>
          <a:lstStyle/>
          <a:p>
            <a:pPr algn="ctr" fontAlgn="auto">
              <a:spcAft>
                <a:spcPts val="0"/>
              </a:spcAft>
              <a:defRPr/>
            </a:pPr>
            <a:r>
              <a:rPr lang="it-IT" sz="3600" dirty="0"/>
              <a:t/>
            </a:r>
            <a:br>
              <a:rPr lang="it-IT" sz="3600" dirty="0"/>
            </a:br>
            <a:r>
              <a:rPr lang="it-IT" sz="3600" dirty="0"/>
              <a:t/>
            </a:r>
            <a:br>
              <a:rPr lang="it-IT" sz="3600" dirty="0"/>
            </a:br>
            <a:r>
              <a:rPr lang="it-IT" sz="3600" dirty="0"/>
              <a:t/>
            </a:r>
            <a:br>
              <a:rPr lang="it-IT" sz="3600" dirty="0"/>
            </a:br>
            <a:r>
              <a:rPr lang="it-IT" sz="3600" dirty="0"/>
              <a:t>Due grandezze sono </a:t>
            </a:r>
            <a:r>
              <a:rPr lang="it-IT" sz="3600" dirty="0">
                <a:solidFill>
                  <a:srgbClr val="FF0000"/>
                </a:solidFill>
              </a:rPr>
              <a:t>direttamente proporzionali</a:t>
            </a:r>
            <a:r>
              <a:rPr lang="it-IT" sz="3600" dirty="0"/>
              <a:t> se al raddoppiare di </a:t>
            </a:r>
            <a:r>
              <a:rPr lang="it-IT" sz="3600" dirty="0">
                <a:solidFill>
                  <a:srgbClr val="FF0000"/>
                </a:solidFill>
              </a:rPr>
              <a:t>x</a:t>
            </a:r>
            <a:r>
              <a:rPr lang="it-IT" sz="3600" dirty="0"/>
              <a:t> anche </a:t>
            </a:r>
            <a:r>
              <a:rPr lang="it-IT" sz="3600" dirty="0">
                <a:solidFill>
                  <a:srgbClr val="FF0000"/>
                </a:solidFill>
              </a:rPr>
              <a:t>y</a:t>
            </a:r>
            <a:r>
              <a:rPr lang="it-IT" sz="3600" dirty="0"/>
              <a:t> raddoppia, al triplicare di </a:t>
            </a:r>
            <a:r>
              <a:rPr lang="it-IT" sz="3600" dirty="0">
                <a:solidFill>
                  <a:srgbClr val="FF0000"/>
                </a:solidFill>
              </a:rPr>
              <a:t>x</a:t>
            </a:r>
            <a:r>
              <a:rPr lang="it-IT" sz="3600" dirty="0"/>
              <a:t> anche </a:t>
            </a:r>
            <a:r>
              <a:rPr lang="it-IT" sz="3600" dirty="0">
                <a:solidFill>
                  <a:srgbClr val="FF0000"/>
                </a:solidFill>
              </a:rPr>
              <a:t>y</a:t>
            </a:r>
            <a:r>
              <a:rPr lang="it-IT" sz="3600" dirty="0"/>
              <a:t> triplica e così via</a:t>
            </a:r>
            <a:br>
              <a:rPr lang="it-IT" sz="3600" dirty="0"/>
            </a:br>
            <a:endParaRPr lang="it-IT" sz="3600" dirty="0"/>
          </a:p>
        </p:txBody>
      </p:sp>
      <p:sp>
        <p:nvSpPr>
          <p:cNvPr id="59394" name="Segnaposto contenuto 2"/>
          <p:cNvSpPr>
            <a:spLocks noGrp="1"/>
          </p:cNvSpPr>
          <p:nvPr>
            <p:ph idx="1"/>
          </p:nvPr>
        </p:nvSpPr>
        <p:spPr>
          <a:xfrm>
            <a:off x="828675" y="2349500"/>
            <a:ext cx="6711950" cy="4194175"/>
          </a:xfrm>
        </p:spPr>
        <p:txBody>
          <a:bodyPr/>
          <a:lstStyle/>
          <a:p>
            <a:pPr marL="0" indent="0" algn="ctr">
              <a:buFont typeface="Wingdings 3" pitchFamily="18" charset="2"/>
              <a:buNone/>
            </a:pPr>
            <a:endParaRPr lang="it-IT" sz="3600" smtClean="0"/>
          </a:p>
          <a:p>
            <a:pPr marL="0" indent="0" algn="ctr">
              <a:buFont typeface="Wingdings 3" pitchFamily="18" charset="2"/>
              <a:buNone/>
            </a:pPr>
            <a:endParaRPr lang="it-IT" sz="3600" smtClean="0"/>
          </a:p>
          <a:p>
            <a:pPr marL="0" indent="0" algn="ctr">
              <a:buFont typeface="Wingdings 3" pitchFamily="18" charset="2"/>
              <a:buNone/>
            </a:pPr>
            <a:r>
              <a:rPr lang="it-IT" sz="3600" smtClean="0"/>
              <a:t>La relazione matematica è </a:t>
            </a:r>
          </a:p>
          <a:p>
            <a:pPr marL="0" indent="0" algn="ctr">
              <a:buFont typeface="Wingdings 3" pitchFamily="18" charset="2"/>
              <a:buNone/>
            </a:pPr>
            <a:endParaRPr lang="it-IT" sz="3600" smtClean="0"/>
          </a:p>
          <a:p>
            <a:pPr marL="0" indent="0" algn="ctr">
              <a:buFont typeface="Wingdings 3" pitchFamily="18" charset="2"/>
              <a:buNone/>
            </a:pPr>
            <a:r>
              <a:rPr lang="it-IT" sz="4000" b="1" smtClean="0">
                <a:solidFill>
                  <a:srgbClr val="FF0000"/>
                </a:solidFill>
              </a:rPr>
              <a:t>Y</a:t>
            </a:r>
            <a:r>
              <a:rPr lang="it-IT" sz="4000" b="1" smtClean="0"/>
              <a:t>=</a:t>
            </a:r>
            <a:r>
              <a:rPr lang="it-IT" sz="4000" b="1" smtClean="0">
                <a:solidFill>
                  <a:srgbClr val="FFFF00"/>
                </a:solidFill>
              </a:rPr>
              <a:t>C</a:t>
            </a:r>
            <a:r>
              <a:rPr lang="it-IT" sz="4000" b="1" smtClean="0">
                <a:solidFill>
                  <a:srgbClr val="FF0000"/>
                </a:solidFill>
              </a:rPr>
              <a:t>X</a:t>
            </a:r>
          </a:p>
          <a:p>
            <a:pPr marL="0" indent="0" algn="ctr">
              <a:buFont typeface="Wingdings 3" pitchFamily="18" charset="2"/>
              <a:buNone/>
            </a:pPr>
            <a:r>
              <a:rPr lang="it-IT" sz="2800" smtClean="0"/>
              <a:t>con </a:t>
            </a:r>
            <a:r>
              <a:rPr lang="it-IT" sz="2800" smtClean="0">
                <a:solidFill>
                  <a:srgbClr val="FFFF00"/>
                </a:solidFill>
              </a:rPr>
              <a:t>C</a:t>
            </a:r>
            <a:r>
              <a:rPr lang="it-IT" sz="2800" smtClean="0"/>
              <a:t>= </a:t>
            </a:r>
            <a:r>
              <a:rPr lang="it-IT" sz="2800" smtClean="0">
                <a:solidFill>
                  <a:srgbClr val="FFFF00"/>
                </a:solidFill>
              </a:rPr>
              <a:t>coefficiente di proporzionalità</a:t>
            </a:r>
            <a:r>
              <a:rPr lang="it-IT" sz="2800" smtClean="0"/>
              <a:t> costante</a:t>
            </a:r>
          </a:p>
        </p:txBody>
      </p:sp>
      <p:pic>
        <p:nvPicPr>
          <p:cNvPr id="59396" name="Immagine 3" descr="2A PROGETTO (1)-1.jpg"/>
          <p:cNvPicPr>
            <a:picLocks noChangeAspect="1"/>
          </p:cNvPicPr>
          <p:nvPr/>
        </p:nvPicPr>
        <p:blipFill>
          <a:blip r:embed="rId2" cstate="print"/>
          <a:srcRect/>
          <a:stretch>
            <a:fillRect/>
          </a:stretch>
        </p:blipFill>
        <p:spPr bwMode="auto">
          <a:xfrm>
            <a:off x="827088" y="476250"/>
            <a:ext cx="719137" cy="6858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692696"/>
            <a:ext cx="7056437" cy="1400175"/>
          </a:xfrm>
        </p:spPr>
        <p:txBody>
          <a:bodyPr>
            <a:normAutofit fontScale="90000"/>
          </a:bodyPr>
          <a:lstStyle/>
          <a:p>
            <a:r>
              <a:rPr lang="it-IT" sz="2900" dirty="0" smtClean="0"/>
              <a:t>Sono </a:t>
            </a:r>
            <a:r>
              <a:rPr lang="it-IT" sz="2900" dirty="0" smtClean="0">
                <a:solidFill>
                  <a:srgbClr val="FF0000"/>
                </a:solidFill>
              </a:rPr>
              <a:t>direttamente proporzionali </a:t>
            </a:r>
            <a:br>
              <a:rPr lang="it-IT" sz="2900" dirty="0" smtClean="0">
                <a:solidFill>
                  <a:srgbClr val="FF0000"/>
                </a:solidFill>
              </a:rPr>
            </a:br>
            <a:r>
              <a:rPr lang="it-IT" sz="2900" dirty="0" smtClean="0"/>
              <a:t>il numero di moli </a:t>
            </a:r>
            <a:r>
              <a:rPr lang="it-IT" sz="2900" i="1" dirty="0" smtClean="0">
                <a:solidFill>
                  <a:srgbClr val="FF0000"/>
                </a:solidFill>
              </a:rPr>
              <a:t>n</a:t>
            </a:r>
            <a:r>
              <a:rPr lang="it-IT" sz="2900" dirty="0" smtClean="0"/>
              <a:t> </a:t>
            </a:r>
            <a:br>
              <a:rPr lang="it-IT" sz="2900" dirty="0" smtClean="0"/>
            </a:br>
            <a:r>
              <a:rPr lang="it-IT" sz="2900" dirty="0" smtClean="0"/>
              <a:t>e </a:t>
            </a:r>
            <a:br>
              <a:rPr lang="it-IT" sz="2900" dirty="0" smtClean="0"/>
            </a:br>
            <a:r>
              <a:rPr lang="it-IT" sz="2900" dirty="0" smtClean="0"/>
              <a:t>la massa in grammi di una sostanza </a:t>
            </a:r>
            <a:r>
              <a:rPr lang="it-IT" sz="2900" i="1" dirty="0" smtClean="0">
                <a:solidFill>
                  <a:srgbClr val="FF0000"/>
                </a:solidFill>
              </a:rPr>
              <a:t>m</a:t>
            </a:r>
            <a:r>
              <a:rPr lang="it-IT" sz="2900" dirty="0" smtClean="0"/>
              <a:t> </a:t>
            </a:r>
            <a:br>
              <a:rPr lang="it-IT" sz="2900" dirty="0" smtClean="0"/>
            </a:br>
            <a:r>
              <a:rPr lang="it-IT" sz="2900" dirty="0" smtClean="0"/>
              <a:t>che sono legati dalla relazione</a:t>
            </a:r>
            <a:br>
              <a:rPr lang="it-IT" sz="2900" dirty="0" smtClean="0"/>
            </a:br>
            <a:r>
              <a:rPr lang="it-IT" sz="2900" dirty="0" smtClean="0"/>
              <a:t/>
            </a:r>
            <a:br>
              <a:rPr lang="it-IT" sz="2900" dirty="0" smtClean="0"/>
            </a:br>
            <a:endParaRPr lang="it-IT" sz="2900" dirty="0" smtClean="0"/>
          </a:p>
        </p:txBody>
      </p:sp>
      <p:sp>
        <p:nvSpPr>
          <p:cNvPr id="3" name="Segnaposto contenuto 2"/>
          <p:cNvSpPr>
            <a:spLocks noGrp="1" noRot="1" noChangeAspect="1" noMove="1" noResize="1" noEditPoints="1" noAdjustHandles="1" noChangeArrowheads="1" noChangeShapeType="1" noTextEdit="1"/>
          </p:cNvSpPr>
          <p:nvPr>
            <p:ph idx="1"/>
          </p:nvPr>
        </p:nvSpPr>
        <p:spPr>
          <a:xfrm>
            <a:off x="827700" y="2052925"/>
            <a:ext cx="6711654" cy="4195481"/>
          </a:xfrm>
          <a:blipFill>
            <a:blip r:embed="rId2" cstate="print"/>
            <a:stretch>
              <a:fillRect l="-1226"/>
            </a:stretch>
          </a:blipFill>
        </p:spPr>
        <p:txBody>
          <a:bodyPr rtlCol="0">
            <a:normAutofit/>
          </a:bodyPr>
          <a:lstStyle/>
          <a:p>
            <a:pPr fontAlgn="auto">
              <a:spcAft>
                <a:spcPts val="0"/>
              </a:spcAft>
              <a:buClr>
                <a:schemeClr val="accent1">
                  <a:lumMod val="60000"/>
                  <a:lumOff val="40000"/>
                </a:schemeClr>
              </a:buClr>
              <a:buNone/>
              <a:defRPr/>
            </a:pPr>
            <a:r>
              <a:rPr lang="it-IT" dirty="0">
                <a:noFill/>
              </a:rPr>
              <a:t> </a:t>
            </a:r>
          </a:p>
        </p:txBody>
      </p:sp>
      <p:pic>
        <p:nvPicPr>
          <p:cNvPr id="60420" name="Immagine 3" descr="2A PROGETTO (1)-1.jpg"/>
          <p:cNvPicPr>
            <a:picLocks noChangeAspect="1"/>
          </p:cNvPicPr>
          <p:nvPr/>
        </p:nvPicPr>
        <p:blipFill>
          <a:blip r:embed="rId3" cstate="print"/>
          <a:srcRect/>
          <a:stretch>
            <a:fillRect/>
          </a:stretch>
        </p:blipFill>
        <p:spPr bwMode="auto">
          <a:xfrm>
            <a:off x="0" y="0"/>
            <a:ext cx="720725" cy="68738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0263" y="-531813"/>
            <a:ext cx="7054850" cy="1400176"/>
          </a:xfrm>
        </p:spPr>
        <p:txBody>
          <a:bodyPr rtlCol="0">
            <a:normAutofit fontScale="90000"/>
          </a:bodyPr>
          <a:lstStyle/>
          <a:p>
            <a:pPr fontAlgn="auto">
              <a:spcAft>
                <a:spcPts val="0"/>
              </a:spcAft>
              <a:defRPr/>
            </a:pPr>
            <a:r>
              <a:rPr lang="it-IT" sz="3200" dirty="0"/>
              <a:t/>
            </a:r>
            <a:br>
              <a:rPr lang="it-IT" sz="3200" dirty="0"/>
            </a:br>
            <a:r>
              <a:rPr lang="it-IT" sz="3200" dirty="0"/>
              <a:t/>
            </a:r>
            <a:br>
              <a:rPr lang="it-IT" sz="3200" dirty="0"/>
            </a:br>
            <a:r>
              <a:rPr lang="it-IT" sz="3200" dirty="0"/>
              <a:t/>
            </a:r>
            <a:br>
              <a:rPr lang="it-IT" sz="3200" dirty="0"/>
            </a:br>
            <a:r>
              <a:rPr lang="it-IT" sz="3200" dirty="0"/>
              <a:t/>
            </a:r>
            <a:br>
              <a:rPr lang="it-IT" sz="3200" dirty="0"/>
            </a:br>
            <a:r>
              <a:rPr lang="it-IT" sz="3200" dirty="0"/>
              <a:t>Il numero di particelle elementari </a:t>
            </a:r>
            <a:r>
              <a:rPr lang="it-IT" sz="3200" dirty="0">
                <a:solidFill>
                  <a:srgbClr val="FF0000"/>
                </a:solidFill>
              </a:rPr>
              <a:t>N</a:t>
            </a:r>
            <a:r>
              <a:rPr lang="it-IT" sz="3200" dirty="0"/>
              <a:t>, atomi o molecole, è legato al numero di moli </a:t>
            </a:r>
            <a:r>
              <a:rPr lang="it-IT" sz="3200" dirty="0">
                <a:solidFill>
                  <a:srgbClr val="FF0000"/>
                </a:solidFill>
              </a:rPr>
              <a:t>n</a:t>
            </a:r>
            <a:r>
              <a:rPr lang="it-IT" sz="3200" dirty="0"/>
              <a:t> dal numero di Avogadro </a:t>
            </a:r>
            <a:r>
              <a:rPr lang="it-IT" sz="3200" dirty="0">
                <a:solidFill>
                  <a:srgbClr val="FFFF00"/>
                </a:solidFill>
              </a:rPr>
              <a:t>N</a:t>
            </a:r>
            <a:r>
              <a:rPr lang="it-IT" sz="3200" baseline="-25000" dirty="0">
                <a:solidFill>
                  <a:srgbClr val="FFFF00"/>
                </a:solidFill>
              </a:rPr>
              <a:t>0</a:t>
            </a:r>
            <a:r>
              <a:rPr lang="it-IT" sz="3200" dirty="0"/>
              <a:t> secondo la relazione:</a:t>
            </a:r>
            <a:br>
              <a:rPr lang="it-IT" sz="3200" dirty="0"/>
            </a:br>
            <a:endParaRPr lang="it-IT" sz="3200" dirty="0"/>
          </a:p>
        </p:txBody>
      </p:sp>
      <p:sp>
        <p:nvSpPr>
          <p:cNvPr id="3" name="Segnaposto contenuto 2"/>
          <p:cNvSpPr>
            <a:spLocks noGrp="1"/>
          </p:cNvSpPr>
          <p:nvPr>
            <p:ph idx="1"/>
          </p:nvPr>
        </p:nvSpPr>
        <p:spPr>
          <a:xfrm>
            <a:off x="830263" y="2662238"/>
            <a:ext cx="6710362" cy="4195762"/>
          </a:xfrm>
        </p:spPr>
        <p:txBody>
          <a:bodyPr rtlCol="0">
            <a:normAutofit lnSpcReduction="10000"/>
          </a:bodyPr>
          <a:lstStyle/>
          <a:p>
            <a:pPr marL="0" indent="0" algn="ctr" fontAlgn="auto">
              <a:spcAft>
                <a:spcPts val="0"/>
              </a:spcAft>
              <a:buClr>
                <a:schemeClr val="accent1">
                  <a:lumMod val="60000"/>
                  <a:lumOff val="40000"/>
                </a:schemeClr>
              </a:buClr>
              <a:buFont typeface="Wingdings 3" charset="2"/>
              <a:buNone/>
              <a:defRPr/>
            </a:pPr>
            <a:endParaRPr lang="it-IT" dirty="0">
              <a:solidFill>
                <a:srgbClr val="FF0000"/>
              </a:solidFill>
            </a:endParaRPr>
          </a:p>
          <a:p>
            <a:pPr marL="0" indent="0" algn="ctr" fontAlgn="auto">
              <a:spcAft>
                <a:spcPts val="0"/>
              </a:spcAft>
              <a:buClr>
                <a:schemeClr val="accent1">
                  <a:lumMod val="60000"/>
                  <a:lumOff val="40000"/>
                </a:schemeClr>
              </a:buClr>
              <a:buFont typeface="Wingdings 3" charset="2"/>
              <a:buNone/>
              <a:defRPr/>
            </a:pPr>
            <a:r>
              <a:rPr lang="it-IT" sz="4000" b="1" dirty="0">
                <a:solidFill>
                  <a:srgbClr val="FF0000"/>
                </a:solidFill>
              </a:rPr>
              <a:t>N</a:t>
            </a:r>
            <a:r>
              <a:rPr lang="it-IT" sz="4000" b="1" dirty="0"/>
              <a:t>= </a:t>
            </a:r>
            <a:r>
              <a:rPr lang="it-IT" sz="4000" b="1" dirty="0">
                <a:solidFill>
                  <a:srgbClr val="FFFF00"/>
                </a:solidFill>
              </a:rPr>
              <a:t>N</a:t>
            </a:r>
            <a:r>
              <a:rPr lang="it-IT" sz="4000" b="1" baseline="-25000" dirty="0">
                <a:solidFill>
                  <a:srgbClr val="FFFF00"/>
                </a:solidFill>
              </a:rPr>
              <a:t>0</a:t>
            </a:r>
            <a:r>
              <a:rPr lang="it-IT" sz="4000" b="1" dirty="0"/>
              <a:t> </a:t>
            </a:r>
            <a:r>
              <a:rPr lang="it-IT" sz="4000" b="1" dirty="0">
                <a:solidFill>
                  <a:srgbClr val="FF0000"/>
                </a:solidFill>
              </a:rPr>
              <a:t>n</a:t>
            </a:r>
          </a:p>
          <a:p>
            <a:pPr algn="ctr" fontAlgn="auto">
              <a:spcAft>
                <a:spcPts val="0"/>
              </a:spcAft>
              <a:buClr>
                <a:schemeClr val="accent1">
                  <a:lumMod val="60000"/>
                  <a:lumOff val="40000"/>
                </a:schemeClr>
              </a:buClr>
              <a:buFont typeface="Wingdings 3" charset="2"/>
              <a:buChar char=""/>
              <a:defRPr/>
            </a:pPr>
            <a:endParaRPr lang="it-IT" sz="2400" dirty="0"/>
          </a:p>
          <a:p>
            <a:pPr marL="0" indent="0" algn="ctr" fontAlgn="auto">
              <a:spcAft>
                <a:spcPts val="0"/>
              </a:spcAft>
              <a:buClr>
                <a:schemeClr val="accent1">
                  <a:lumMod val="60000"/>
                  <a:lumOff val="40000"/>
                </a:schemeClr>
              </a:buClr>
              <a:buFont typeface="Wingdings 3" charset="2"/>
              <a:buNone/>
              <a:defRPr/>
            </a:pPr>
            <a:r>
              <a:rPr lang="it-IT" sz="2800" dirty="0">
                <a:solidFill>
                  <a:srgbClr val="FFFF00"/>
                </a:solidFill>
              </a:rPr>
              <a:t>La costante di Avogadro </a:t>
            </a:r>
            <a:r>
              <a:rPr lang="it-IT" sz="2800" b="1" dirty="0">
                <a:solidFill>
                  <a:srgbClr val="FFFF00"/>
                </a:solidFill>
              </a:rPr>
              <a:t>N</a:t>
            </a:r>
            <a:r>
              <a:rPr lang="it-IT" sz="2800" b="1" baseline="-25000" dirty="0">
                <a:solidFill>
                  <a:srgbClr val="FFFF00"/>
                </a:solidFill>
              </a:rPr>
              <a:t>0</a:t>
            </a:r>
            <a:r>
              <a:rPr lang="it-IT" sz="2800" baseline="-25000" dirty="0">
                <a:solidFill>
                  <a:srgbClr val="FFFF00"/>
                </a:solidFill>
              </a:rPr>
              <a:t> </a:t>
            </a:r>
            <a:r>
              <a:rPr lang="it-IT" sz="2800" dirty="0">
                <a:solidFill>
                  <a:srgbClr val="FFFF00"/>
                </a:solidFill>
              </a:rPr>
              <a:t>=6,022x10^23 </a:t>
            </a:r>
          </a:p>
          <a:p>
            <a:pPr algn="ctr" fontAlgn="auto">
              <a:spcAft>
                <a:spcPts val="0"/>
              </a:spcAft>
              <a:buClr>
                <a:schemeClr val="accent1">
                  <a:lumMod val="60000"/>
                  <a:lumOff val="40000"/>
                </a:schemeClr>
              </a:buClr>
              <a:buFont typeface="Wingdings 3" charset="2"/>
              <a:buChar char=""/>
              <a:defRPr/>
            </a:pPr>
            <a:endParaRPr lang="it-IT" sz="2800" dirty="0"/>
          </a:p>
          <a:p>
            <a:pPr marL="0" indent="0" algn="ctr" fontAlgn="auto">
              <a:spcAft>
                <a:spcPts val="0"/>
              </a:spcAft>
              <a:buClr>
                <a:schemeClr val="accent1">
                  <a:lumMod val="60000"/>
                  <a:lumOff val="40000"/>
                </a:schemeClr>
              </a:buClr>
              <a:buFont typeface="Wingdings 3" charset="2"/>
              <a:buNone/>
              <a:defRPr/>
            </a:pPr>
            <a:r>
              <a:rPr lang="it-IT" sz="3200" dirty="0"/>
              <a:t>Ancora una volta una </a:t>
            </a:r>
          </a:p>
          <a:p>
            <a:pPr marL="0" indent="0" algn="ctr" fontAlgn="auto">
              <a:spcAft>
                <a:spcPts val="0"/>
              </a:spcAft>
              <a:buClr>
                <a:schemeClr val="accent1">
                  <a:lumMod val="60000"/>
                  <a:lumOff val="40000"/>
                </a:schemeClr>
              </a:buClr>
              <a:buFont typeface="Wingdings 3" charset="2"/>
              <a:buNone/>
              <a:defRPr/>
            </a:pPr>
            <a:r>
              <a:rPr lang="it-IT" sz="3200" dirty="0">
                <a:solidFill>
                  <a:srgbClr val="FF0000"/>
                </a:solidFill>
              </a:rPr>
              <a:t>proporzionalità diretta</a:t>
            </a:r>
            <a:endParaRPr lang="it-IT" sz="3200" dirty="0"/>
          </a:p>
        </p:txBody>
      </p:sp>
      <p:pic>
        <p:nvPicPr>
          <p:cNvPr id="61444" name="Immagine 3" descr="2A PROGETTO (1)-1.jpg"/>
          <p:cNvPicPr>
            <a:picLocks noChangeAspect="1"/>
          </p:cNvPicPr>
          <p:nvPr/>
        </p:nvPicPr>
        <p:blipFill>
          <a:blip r:embed="rId2" cstate="print"/>
          <a:srcRect/>
          <a:stretch>
            <a:fillRect/>
          </a:stretch>
        </p:blipFill>
        <p:spPr bwMode="auto">
          <a:xfrm>
            <a:off x="900113" y="333375"/>
            <a:ext cx="647700" cy="617538"/>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30213" y="547688"/>
            <a:ext cx="7053262" cy="1400175"/>
          </a:xfrm>
        </p:spPr>
        <p:txBody>
          <a:bodyPr rtlCol="0">
            <a:normAutofit fontScale="90000"/>
          </a:bodyPr>
          <a:lstStyle/>
          <a:p>
            <a:pPr fontAlgn="auto">
              <a:spcAft>
                <a:spcPts val="0"/>
              </a:spcAft>
              <a:defRPr/>
            </a:pPr>
            <a:r>
              <a:rPr lang="it-IT" altLang="it-IT" sz="3200" dirty="0"/>
              <a:t>Se </a:t>
            </a:r>
            <a:r>
              <a:rPr lang="it-IT" altLang="it-IT" sz="3200" i="1" dirty="0">
                <a:solidFill>
                  <a:schemeClr val="bg1"/>
                </a:solidFill>
              </a:rPr>
              <a:t>y</a:t>
            </a:r>
            <a:r>
              <a:rPr lang="it-IT" altLang="it-IT" sz="3200" dirty="0"/>
              <a:t> e </a:t>
            </a:r>
            <a:r>
              <a:rPr lang="it-IT" altLang="it-IT" sz="3200" i="1" dirty="0">
                <a:solidFill>
                  <a:schemeClr val="bg1"/>
                </a:solidFill>
              </a:rPr>
              <a:t>x</a:t>
            </a:r>
            <a:r>
              <a:rPr lang="it-IT" altLang="it-IT" sz="3200" dirty="0"/>
              <a:t> sono variabili direttamente proporzionali, il loro rapporto è costante:</a:t>
            </a:r>
            <a:br>
              <a:rPr lang="it-IT" altLang="it-IT" sz="3200" dirty="0"/>
            </a:br>
            <a:endParaRPr lang="it-IT" sz="3200" dirty="0"/>
          </a:p>
        </p:txBody>
      </p:sp>
      <p:sp>
        <p:nvSpPr>
          <p:cNvPr id="3" name="Segnaposto contenuto 2"/>
          <p:cNvSpPr>
            <a:spLocks noGrp="1"/>
          </p:cNvSpPr>
          <p:nvPr>
            <p:ph idx="1"/>
          </p:nvPr>
        </p:nvSpPr>
        <p:spPr/>
        <p:txBody>
          <a:bodyPr rtlCol="0">
            <a:normAutofit fontScale="77500" lnSpcReduction="20000"/>
          </a:bodyPr>
          <a:lstStyle/>
          <a:p>
            <a:pPr fontAlgn="auto">
              <a:spcAft>
                <a:spcPts val="0"/>
              </a:spcAft>
              <a:buClr>
                <a:schemeClr val="accent1">
                  <a:lumMod val="60000"/>
                  <a:lumOff val="40000"/>
                </a:schemeClr>
              </a:buClr>
              <a:buFont typeface="Wingdings 3" charset="2"/>
              <a:buChar char=""/>
              <a:defRPr/>
            </a:pPr>
            <a:endParaRPr lang="it-IT" altLang="it-IT" dirty="0">
              <a:solidFill>
                <a:srgbClr val="181512"/>
              </a:solidFill>
            </a:endParaRPr>
          </a:p>
          <a:p>
            <a:pPr fontAlgn="auto">
              <a:spcAft>
                <a:spcPts val="0"/>
              </a:spcAft>
              <a:buClr>
                <a:schemeClr val="accent1">
                  <a:lumMod val="60000"/>
                  <a:lumOff val="40000"/>
                </a:schemeClr>
              </a:buClr>
              <a:buFont typeface="Wingdings 3" charset="2"/>
              <a:buChar char=""/>
              <a:defRPr/>
            </a:pPr>
            <a:endParaRPr lang="it-IT" altLang="it-IT" b="1" i="1" dirty="0">
              <a:solidFill>
                <a:srgbClr val="181512"/>
              </a:solidFill>
            </a:endParaRPr>
          </a:p>
          <a:p>
            <a:pPr marL="0" indent="0" algn="r" fontAlgn="auto">
              <a:spcAft>
                <a:spcPts val="0"/>
              </a:spcAft>
              <a:buClr>
                <a:schemeClr val="accent1">
                  <a:lumMod val="60000"/>
                  <a:lumOff val="40000"/>
                </a:schemeClr>
              </a:buClr>
              <a:buFont typeface="Wingdings 3" charset="2"/>
              <a:buNone/>
              <a:defRPr/>
            </a:pPr>
            <a:r>
              <a:rPr lang="it-IT" altLang="it-IT" b="1" i="1" dirty="0">
                <a:solidFill>
                  <a:schemeClr val="bg1"/>
                </a:solidFill>
              </a:rPr>
              <a:t>k</a:t>
            </a:r>
            <a:r>
              <a:rPr lang="it-IT" altLang="it-IT" dirty="0"/>
              <a:t> è la costante </a:t>
            </a:r>
            <a:r>
              <a:rPr lang="it-IT" altLang="it-IT" b="1" dirty="0"/>
              <a:t>di proporzionalità</a:t>
            </a:r>
          </a:p>
          <a:p>
            <a:pPr marL="0" indent="0" algn="ctr" fontAlgn="auto">
              <a:spcAft>
                <a:spcPts val="0"/>
              </a:spcAft>
              <a:buClr>
                <a:schemeClr val="accent1">
                  <a:lumMod val="60000"/>
                  <a:lumOff val="40000"/>
                </a:schemeClr>
              </a:buClr>
              <a:buFont typeface="Wingdings 3" charset="2"/>
              <a:buNone/>
              <a:defRPr/>
            </a:pPr>
            <a:endParaRPr lang="it-IT" altLang="it-IT" b="1" dirty="0"/>
          </a:p>
          <a:p>
            <a:pPr marL="0" indent="0" algn="ctr" fontAlgn="auto">
              <a:spcAft>
                <a:spcPts val="0"/>
              </a:spcAft>
              <a:buClr>
                <a:schemeClr val="accent1">
                  <a:lumMod val="60000"/>
                  <a:lumOff val="40000"/>
                </a:schemeClr>
              </a:buClr>
              <a:buFont typeface="Wingdings 3" charset="2"/>
              <a:buNone/>
              <a:defRPr/>
            </a:pPr>
            <a:r>
              <a:rPr lang="it-IT" altLang="it-IT" sz="3800" b="1" dirty="0"/>
              <a:t>La </a:t>
            </a:r>
            <a:r>
              <a:rPr lang="it-IT" altLang="it-IT" sz="3800" b="1" dirty="0">
                <a:solidFill>
                  <a:srgbClr val="FF0000"/>
                </a:solidFill>
              </a:rPr>
              <a:t>rappresentazione grafica </a:t>
            </a:r>
          </a:p>
          <a:p>
            <a:pPr marL="0" indent="0" algn="ctr" fontAlgn="auto">
              <a:spcAft>
                <a:spcPts val="0"/>
              </a:spcAft>
              <a:buClr>
                <a:schemeClr val="accent1">
                  <a:lumMod val="60000"/>
                  <a:lumOff val="40000"/>
                </a:schemeClr>
              </a:buClr>
              <a:buFont typeface="Wingdings 3" charset="2"/>
              <a:buNone/>
              <a:defRPr/>
            </a:pPr>
            <a:r>
              <a:rPr lang="it-IT" altLang="it-IT" sz="3800" b="1" dirty="0"/>
              <a:t>in un sistema di assi cartesiani </a:t>
            </a:r>
          </a:p>
          <a:p>
            <a:pPr marL="0" indent="0" algn="ctr" fontAlgn="auto">
              <a:spcAft>
                <a:spcPts val="0"/>
              </a:spcAft>
              <a:buClr>
                <a:schemeClr val="accent1">
                  <a:lumMod val="60000"/>
                  <a:lumOff val="40000"/>
                </a:schemeClr>
              </a:buClr>
              <a:buFont typeface="Wingdings 3" charset="2"/>
              <a:buNone/>
              <a:defRPr/>
            </a:pPr>
            <a:r>
              <a:rPr lang="it-IT" altLang="it-IT" sz="3800" b="1" dirty="0"/>
              <a:t>è un potente strumento matematico </a:t>
            </a:r>
          </a:p>
          <a:p>
            <a:pPr marL="0" indent="0" algn="ctr" fontAlgn="auto">
              <a:spcAft>
                <a:spcPts val="0"/>
              </a:spcAft>
              <a:buClr>
                <a:schemeClr val="accent1">
                  <a:lumMod val="60000"/>
                  <a:lumOff val="40000"/>
                </a:schemeClr>
              </a:buClr>
              <a:buFont typeface="Wingdings 3" charset="2"/>
              <a:buNone/>
              <a:defRPr/>
            </a:pPr>
            <a:r>
              <a:rPr lang="it-IT" altLang="it-IT" sz="3800" b="1" dirty="0"/>
              <a:t>per rappresentare e visualizzare </a:t>
            </a:r>
          </a:p>
          <a:p>
            <a:pPr marL="0" indent="0" algn="ctr" fontAlgn="auto">
              <a:spcAft>
                <a:spcPts val="0"/>
              </a:spcAft>
              <a:buClr>
                <a:schemeClr val="accent1">
                  <a:lumMod val="60000"/>
                  <a:lumOff val="40000"/>
                </a:schemeClr>
              </a:buClr>
              <a:buFont typeface="Wingdings 3" charset="2"/>
              <a:buNone/>
              <a:defRPr/>
            </a:pPr>
            <a:r>
              <a:rPr lang="it-IT" altLang="it-IT" sz="3800" b="1" dirty="0"/>
              <a:t>questa relazione</a:t>
            </a:r>
          </a:p>
          <a:p>
            <a:pPr algn="ctr" fontAlgn="auto">
              <a:spcAft>
                <a:spcPts val="0"/>
              </a:spcAft>
              <a:buClr>
                <a:schemeClr val="accent1">
                  <a:lumMod val="60000"/>
                  <a:lumOff val="40000"/>
                </a:schemeClr>
              </a:buClr>
              <a:buFont typeface="Wingdings 3" charset="2"/>
              <a:buChar char=""/>
              <a:defRPr/>
            </a:pPr>
            <a:endParaRPr lang="it-IT" sz="3200" dirty="0"/>
          </a:p>
        </p:txBody>
      </p:sp>
      <p:pic>
        <p:nvPicPr>
          <p:cNvPr id="4" name="Immagine 3"/>
          <p:cNvPicPr>
            <a:picLocks noChangeAspect="1"/>
          </p:cNvPicPr>
          <p:nvPr/>
        </p:nvPicPr>
        <p:blipFill>
          <a:blip r:embed="rId2" cstate="print"/>
          <a:stretch>
            <a:fillRect/>
          </a:stretch>
        </p:blipFill>
        <p:spPr>
          <a:xfrm>
            <a:off x="2268538" y="1952625"/>
            <a:ext cx="1266825" cy="1117600"/>
          </a:xfrm>
          <a:prstGeom prst="rect">
            <a:avLst/>
          </a:prstGeom>
          <a:ln>
            <a:solidFill>
              <a:schemeClr val="bg2"/>
            </a:solidFill>
          </a:ln>
          <a:effectLst>
            <a:outerShdw blurRad="63500" dist="38100" dir="2700000" algn="tl" rotWithShape="0">
              <a:schemeClr val="bg2">
                <a:alpha val="75000"/>
              </a:schemeClr>
            </a:outerShdw>
          </a:effectLst>
        </p:spPr>
      </p:pic>
      <p:pic>
        <p:nvPicPr>
          <p:cNvPr id="62469" name="Immagine 3" descr="2A PROGETTO (1)-1.jpg"/>
          <p:cNvPicPr>
            <a:picLocks noChangeAspect="1"/>
          </p:cNvPicPr>
          <p:nvPr/>
        </p:nvPicPr>
        <p:blipFill>
          <a:blip r:embed="rId3" cstate="print"/>
          <a:srcRect/>
          <a:stretch>
            <a:fillRect/>
          </a:stretch>
        </p:blipFill>
        <p:spPr bwMode="auto">
          <a:xfrm>
            <a:off x="539750" y="115888"/>
            <a:ext cx="503238" cy="47942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03238" y="-1684338"/>
            <a:ext cx="7056437" cy="1401763"/>
          </a:xfrm>
        </p:spPr>
        <p:txBody>
          <a:bodyPr rtlCol="0">
            <a:normAutofit fontScale="90000"/>
          </a:bodyPr>
          <a:lstStyle/>
          <a:p>
            <a:pPr fontAlgn="auto">
              <a:spcAft>
                <a:spcPts val="0"/>
              </a:spcAft>
              <a:defRPr/>
            </a:pPr>
            <a:r>
              <a:rPr lang="it-IT" sz="3200" dirty="0"/>
              <a:t/>
            </a:r>
            <a:br>
              <a:rPr lang="it-IT" sz="3200" dirty="0"/>
            </a:br>
            <a:r>
              <a:rPr lang="it-IT" sz="3200" dirty="0"/>
              <a:t/>
            </a:r>
            <a:br>
              <a:rPr lang="it-IT" sz="3200" dirty="0"/>
            </a:br>
            <a:r>
              <a:rPr lang="it-IT" sz="3200" dirty="0"/>
              <a:t/>
            </a:r>
            <a:br>
              <a:rPr lang="it-IT" sz="3200" dirty="0"/>
            </a:br>
            <a:r>
              <a:rPr lang="it-IT" sz="3200" dirty="0"/>
              <a:t/>
            </a:r>
            <a:br>
              <a:rPr lang="it-IT" sz="3200" dirty="0"/>
            </a:br>
            <a:r>
              <a:rPr lang="it-IT" sz="3200" dirty="0"/>
              <a:t/>
            </a:r>
            <a:br>
              <a:rPr lang="it-IT" sz="3200" dirty="0"/>
            </a:br>
            <a:r>
              <a:rPr lang="it-IT" sz="3200" dirty="0"/>
              <a:t>La curva corrispondente al grafico di grandezze direttamente proporzionali è una </a:t>
            </a:r>
            <a:r>
              <a:rPr lang="it-IT" sz="3200" b="1" dirty="0">
                <a:solidFill>
                  <a:srgbClr val="FF0000"/>
                </a:solidFill>
              </a:rPr>
              <a:t>retta</a:t>
            </a:r>
            <a:r>
              <a:rPr lang="it-IT" sz="3200" dirty="0">
                <a:solidFill>
                  <a:srgbClr val="FF0000"/>
                </a:solidFill>
              </a:rPr>
              <a:t> </a:t>
            </a:r>
            <a:r>
              <a:rPr lang="it-IT" sz="3200" dirty="0">
                <a:solidFill>
                  <a:schemeClr val="tx1"/>
                </a:solidFill>
              </a:rPr>
              <a:t>passante per l’origine </a:t>
            </a:r>
            <a:r>
              <a:rPr lang="it-IT" sz="3200" dirty="0"/>
              <a:t>degli assi la cui inclinazione varia al variare della costante </a:t>
            </a:r>
            <a:r>
              <a:rPr lang="it-IT" sz="3200" dirty="0">
                <a:solidFill>
                  <a:srgbClr val="002060"/>
                </a:solidFill>
              </a:rPr>
              <a:t>K</a:t>
            </a:r>
            <a:r>
              <a:rPr lang="it-IT" sz="3200" dirty="0"/>
              <a:t> (</a:t>
            </a:r>
            <a:r>
              <a:rPr lang="it-IT" sz="3200" dirty="0">
                <a:solidFill>
                  <a:srgbClr val="002060"/>
                </a:solidFill>
              </a:rPr>
              <a:t>coefficiente angolare</a:t>
            </a:r>
            <a:r>
              <a:rPr lang="it-IT" sz="3200" dirty="0"/>
              <a:t>) </a:t>
            </a:r>
            <a:br>
              <a:rPr lang="it-IT" sz="3200" dirty="0"/>
            </a:br>
            <a:r>
              <a:rPr lang="it-IT" sz="3200" dirty="0"/>
              <a:t/>
            </a:r>
            <a:br>
              <a:rPr lang="it-IT" sz="3200" dirty="0"/>
            </a:br>
            <a:endParaRPr lang="it-IT" sz="3200" dirty="0"/>
          </a:p>
        </p:txBody>
      </p:sp>
      <p:sp>
        <p:nvSpPr>
          <p:cNvPr id="3" name="Segnaposto contenuto 2"/>
          <p:cNvSpPr>
            <a:spLocks noGrp="1"/>
          </p:cNvSpPr>
          <p:nvPr>
            <p:ph idx="1"/>
          </p:nvPr>
        </p:nvSpPr>
        <p:spPr>
          <a:xfrm>
            <a:off x="611188" y="2420938"/>
            <a:ext cx="6711950" cy="4195762"/>
          </a:xfrm>
        </p:spPr>
        <p:txBody>
          <a:bodyPr rtlCol="0">
            <a:normAutofit fontScale="92500" lnSpcReduction="10000"/>
          </a:bodyPr>
          <a:lstStyle/>
          <a:p>
            <a:pPr fontAlgn="auto">
              <a:spcAft>
                <a:spcPts val="0"/>
              </a:spcAft>
              <a:buClr>
                <a:schemeClr val="accent1">
                  <a:lumMod val="60000"/>
                  <a:lumOff val="40000"/>
                </a:schemeClr>
              </a:buClr>
              <a:buFont typeface="Wingdings 3" charset="2"/>
              <a:buChar char=""/>
              <a:defRPr/>
            </a:pPr>
            <a:endParaRPr lang="it-IT" dirty="0"/>
          </a:p>
          <a:p>
            <a:pPr marL="0" indent="0" fontAlgn="auto">
              <a:spcAft>
                <a:spcPts val="0"/>
              </a:spcAft>
              <a:buClr>
                <a:schemeClr val="accent1">
                  <a:lumMod val="60000"/>
                  <a:lumOff val="40000"/>
                </a:schemeClr>
              </a:buClr>
              <a:buFont typeface="Wingdings 3" charset="2"/>
              <a:buNone/>
              <a:defRPr/>
            </a:pPr>
            <a:endParaRPr lang="it-IT" sz="4400" b="1" dirty="0">
              <a:solidFill>
                <a:srgbClr val="00B0F0"/>
              </a:solidFill>
            </a:endParaRPr>
          </a:p>
          <a:p>
            <a:pPr marL="0" indent="0" fontAlgn="auto">
              <a:spcAft>
                <a:spcPts val="0"/>
              </a:spcAft>
              <a:buClr>
                <a:schemeClr val="accent1">
                  <a:lumMod val="60000"/>
                  <a:lumOff val="40000"/>
                </a:schemeClr>
              </a:buClr>
              <a:buFont typeface="Wingdings 3" charset="2"/>
              <a:buNone/>
              <a:defRPr/>
            </a:pPr>
            <a:r>
              <a:rPr lang="it-IT" sz="4400" b="1" dirty="0">
                <a:solidFill>
                  <a:srgbClr val="00B0F0"/>
                </a:solidFill>
              </a:rPr>
              <a:t>     Y</a:t>
            </a:r>
            <a:r>
              <a:rPr lang="it-IT" sz="4400" b="1" dirty="0"/>
              <a:t>=</a:t>
            </a:r>
            <a:r>
              <a:rPr lang="it-IT" sz="4400" b="1" dirty="0">
                <a:solidFill>
                  <a:srgbClr val="002060"/>
                </a:solidFill>
              </a:rPr>
              <a:t>K</a:t>
            </a:r>
            <a:r>
              <a:rPr lang="it-IT" sz="4400" b="1" dirty="0">
                <a:solidFill>
                  <a:srgbClr val="C00000"/>
                </a:solidFill>
              </a:rPr>
              <a:t>X</a:t>
            </a:r>
          </a:p>
          <a:p>
            <a:pPr fontAlgn="auto">
              <a:spcAft>
                <a:spcPts val="0"/>
              </a:spcAft>
              <a:buClr>
                <a:schemeClr val="accent1">
                  <a:lumMod val="60000"/>
                  <a:lumOff val="40000"/>
                </a:schemeClr>
              </a:buClr>
              <a:buFont typeface="Wingdings 3" charset="2"/>
              <a:buChar char=""/>
              <a:defRPr/>
            </a:pPr>
            <a:endParaRPr lang="it-IT" sz="3200" b="1" dirty="0">
              <a:solidFill>
                <a:srgbClr val="C00000"/>
              </a:solidFill>
            </a:endParaRPr>
          </a:p>
          <a:p>
            <a:pPr fontAlgn="auto">
              <a:spcAft>
                <a:spcPts val="0"/>
              </a:spcAft>
              <a:buClr>
                <a:schemeClr val="accent1">
                  <a:lumMod val="60000"/>
                  <a:lumOff val="40000"/>
                </a:schemeClr>
              </a:buClr>
              <a:buFont typeface="Wingdings 3" charset="2"/>
              <a:buChar char=""/>
              <a:defRPr/>
            </a:pPr>
            <a:r>
              <a:rPr lang="it-IT" sz="3200" b="1" dirty="0">
                <a:solidFill>
                  <a:srgbClr val="00B0F0"/>
                </a:solidFill>
              </a:rPr>
              <a:t>Y</a:t>
            </a:r>
            <a:r>
              <a:rPr lang="it-IT" sz="3200" b="1" dirty="0"/>
              <a:t>=</a:t>
            </a:r>
            <a:r>
              <a:rPr lang="it-IT" sz="3200" b="1" dirty="0">
                <a:solidFill>
                  <a:srgbClr val="002060"/>
                </a:solidFill>
              </a:rPr>
              <a:t>3</a:t>
            </a:r>
            <a:r>
              <a:rPr lang="it-IT" sz="3200" b="1" dirty="0">
                <a:solidFill>
                  <a:srgbClr val="C00000"/>
                </a:solidFill>
              </a:rPr>
              <a:t>X</a:t>
            </a:r>
          </a:p>
          <a:p>
            <a:pPr fontAlgn="auto">
              <a:spcAft>
                <a:spcPts val="0"/>
              </a:spcAft>
              <a:buClr>
                <a:schemeClr val="accent1">
                  <a:lumMod val="60000"/>
                  <a:lumOff val="40000"/>
                </a:schemeClr>
              </a:buClr>
              <a:buFont typeface="Wingdings 3" charset="2"/>
              <a:buChar char=""/>
              <a:defRPr/>
            </a:pPr>
            <a:r>
              <a:rPr lang="it-IT" sz="3200" b="1" dirty="0">
                <a:solidFill>
                  <a:srgbClr val="00B0F0"/>
                </a:solidFill>
              </a:rPr>
              <a:t>Y</a:t>
            </a:r>
            <a:r>
              <a:rPr lang="it-IT" sz="3200" b="1" dirty="0"/>
              <a:t>=</a:t>
            </a:r>
            <a:r>
              <a:rPr lang="it-IT" sz="3200" b="1" dirty="0">
                <a:solidFill>
                  <a:srgbClr val="C00000"/>
                </a:solidFill>
              </a:rPr>
              <a:t>X</a:t>
            </a:r>
          </a:p>
          <a:p>
            <a:pPr fontAlgn="auto">
              <a:spcAft>
                <a:spcPts val="0"/>
              </a:spcAft>
              <a:buClr>
                <a:schemeClr val="accent1">
                  <a:lumMod val="60000"/>
                  <a:lumOff val="40000"/>
                </a:schemeClr>
              </a:buClr>
              <a:buFont typeface="Wingdings 3" charset="2"/>
              <a:buChar char=""/>
              <a:defRPr/>
            </a:pPr>
            <a:r>
              <a:rPr lang="it-IT" sz="3200" b="1" dirty="0">
                <a:solidFill>
                  <a:srgbClr val="00B0F0"/>
                </a:solidFill>
              </a:rPr>
              <a:t>Y</a:t>
            </a:r>
            <a:r>
              <a:rPr lang="it-IT" sz="3200" b="1" dirty="0"/>
              <a:t>=</a:t>
            </a:r>
            <a:r>
              <a:rPr lang="it-IT" sz="3200" b="1" dirty="0">
                <a:solidFill>
                  <a:srgbClr val="002060"/>
                </a:solidFill>
              </a:rPr>
              <a:t>1/3</a:t>
            </a:r>
            <a:r>
              <a:rPr lang="it-IT" sz="3200" b="1" dirty="0">
                <a:solidFill>
                  <a:srgbClr val="C00000"/>
                </a:solidFill>
              </a:rPr>
              <a:t>X</a:t>
            </a:r>
          </a:p>
          <a:p>
            <a:pPr fontAlgn="auto">
              <a:spcAft>
                <a:spcPts val="0"/>
              </a:spcAft>
              <a:buClr>
                <a:schemeClr val="accent1">
                  <a:lumMod val="60000"/>
                  <a:lumOff val="40000"/>
                </a:schemeClr>
              </a:buClr>
              <a:buFont typeface="Wingdings 3" charset="2"/>
              <a:buChar char=""/>
              <a:defRPr/>
            </a:pPr>
            <a:endParaRPr lang="it-IT" sz="4400" b="1" dirty="0">
              <a:solidFill>
                <a:srgbClr val="C00000"/>
              </a:solidFill>
            </a:endParaRPr>
          </a:p>
        </p:txBody>
      </p:sp>
      <p:pic>
        <p:nvPicPr>
          <p:cNvPr id="63491" name="Immagine 3"/>
          <p:cNvPicPr>
            <a:picLocks noChangeAspect="1"/>
          </p:cNvPicPr>
          <p:nvPr/>
        </p:nvPicPr>
        <p:blipFill>
          <a:blip r:embed="rId2" cstate="print"/>
          <a:srcRect/>
          <a:stretch>
            <a:fillRect/>
          </a:stretch>
        </p:blipFill>
        <p:spPr bwMode="auto">
          <a:xfrm>
            <a:off x="3546475" y="3536950"/>
            <a:ext cx="4646613" cy="2532063"/>
          </a:xfrm>
          <a:prstGeom prst="rect">
            <a:avLst/>
          </a:prstGeom>
          <a:noFill/>
          <a:ln w="9525">
            <a:noFill/>
            <a:miter lim="800000"/>
            <a:headEnd/>
            <a:tailEnd/>
          </a:ln>
        </p:spPr>
      </p:pic>
      <p:pic>
        <p:nvPicPr>
          <p:cNvPr id="63493" name="Immagine 3" descr="2A PROGETTO (1)-1.jpg"/>
          <p:cNvPicPr>
            <a:picLocks noChangeAspect="1"/>
          </p:cNvPicPr>
          <p:nvPr/>
        </p:nvPicPr>
        <p:blipFill>
          <a:blip r:embed="rId3" cstate="print"/>
          <a:srcRect/>
          <a:stretch>
            <a:fillRect/>
          </a:stretch>
        </p:blipFill>
        <p:spPr bwMode="auto">
          <a:xfrm>
            <a:off x="0" y="0"/>
            <a:ext cx="504825" cy="48101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2"/>
          <p:cNvSpPr>
            <a:spLocks noGrp="1" noChangeArrowheads="1"/>
          </p:cNvSpPr>
          <p:nvPr>
            <p:ph type="title"/>
          </p:nvPr>
        </p:nvSpPr>
        <p:spPr>
          <a:xfrm>
            <a:off x="1403350" y="404813"/>
            <a:ext cx="6191250" cy="1608137"/>
          </a:xfrm>
        </p:spPr>
        <p:txBody>
          <a:bodyPr/>
          <a:lstStyle/>
          <a:p>
            <a:r>
              <a:rPr lang="it-IT" altLang="it-IT" smtClean="0"/>
              <a:t>I LEGAMI IN FISICA</a:t>
            </a:r>
            <a:br>
              <a:rPr lang="it-IT" altLang="it-IT" smtClean="0"/>
            </a:br>
            <a:r>
              <a:rPr lang="it-IT" altLang="it-IT" smtClean="0"/>
              <a:t>Le leggi fisiche </a:t>
            </a:r>
          </a:p>
        </p:txBody>
      </p:sp>
      <p:sp>
        <p:nvSpPr>
          <p:cNvPr id="4097" name="Rectangle 1">
            <a:extLst>
              <a:ext uri="{FF2B5EF4-FFF2-40B4-BE49-F238E27FC236}"/>
            </a:extLst>
          </p:cNvPr>
          <p:cNvSpPr>
            <a:spLocks noGrp="1" noChangeArrowheads="1"/>
          </p:cNvSpPr>
          <p:nvPr>
            <p:ph type="subTitle" idx="4294967295"/>
          </p:nvPr>
        </p:nvSpPr>
        <p:spPr>
          <a:xfrm>
            <a:off x="395288" y="2349500"/>
            <a:ext cx="6400800" cy="1752600"/>
          </a:xfrm>
        </p:spPr>
        <p:txBody>
          <a:bodyPr lIns="90000" tIns="45000" rIns="90000" bIns="45000" rtlCol="0">
            <a:normAutofit fontScale="62500" lnSpcReduction="20000"/>
          </a:bodyPr>
          <a:lstStyle/>
          <a:p>
            <a:pPr marL="0" indent="0" algn="ctr" fontAlgn="auto">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it-IT" altLang="it-IT" b="1" dirty="0">
              <a:latin typeface="Britannic Bold" panose="020B0903060703020204" pitchFamily="34" charset="0"/>
            </a:endParaRPr>
          </a:p>
          <a:p>
            <a:pPr marL="0" indent="0" algn="just" fontAlgn="auto">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r>
              <a:rPr lang="it-IT" altLang="it-IT" sz="2400" b="1" dirty="0">
                <a:latin typeface="Georgia" panose="02040502050405020303" pitchFamily="18" charset="0"/>
              </a:rPr>
              <a:t>In Fisica i “legami”  tra le grandezze che descrivono una stessa tipologia di  fenomeni hanno portato alla elaborazione di relazioni matematiche fondamentali più o meno complesse: le leggi. Una legge fisica è il risultato matematico della generalizzazione di  un certo fenomeno fisico ottenuta attraverso una serie di  esperimenti che hanno fornito risultati in accordo tra loro</a:t>
            </a:r>
          </a:p>
          <a:p>
            <a:pPr marL="0" indent="0" algn="just" fontAlgn="auto">
              <a:buClrTx/>
              <a:buFontTx/>
              <a:buNone/>
              <a:tabLst>
                <a:tab pos="0" algn="l"/>
                <a:tab pos="104775" algn="l"/>
                <a:tab pos="554038" algn="l"/>
                <a:tab pos="1003300" algn="l"/>
                <a:tab pos="1452563" algn="l"/>
                <a:tab pos="1901825" algn="l"/>
                <a:tab pos="2351088" algn="l"/>
                <a:tab pos="2800350" algn="l"/>
                <a:tab pos="3249613" algn="l"/>
                <a:tab pos="3698875" algn="l"/>
                <a:tab pos="4148138" algn="l"/>
                <a:tab pos="4597400" algn="l"/>
                <a:tab pos="5046663" algn="l"/>
                <a:tab pos="5495925" algn="l"/>
                <a:tab pos="5945188" algn="l"/>
                <a:tab pos="6394450" algn="l"/>
                <a:tab pos="6843713" algn="l"/>
                <a:tab pos="7292975" algn="l"/>
                <a:tab pos="7742238" algn="l"/>
                <a:tab pos="8191500" algn="l"/>
                <a:tab pos="8640763" algn="l"/>
              </a:tabLst>
              <a:defRPr/>
            </a:pPr>
            <a:endParaRPr lang="it-IT" altLang="it-IT" sz="2400" b="1" dirty="0">
              <a:solidFill>
                <a:srgbClr val="661900"/>
              </a:solidFill>
              <a:latin typeface="Britannic Bold" panose="020B0903060703020204" pitchFamily="34" charset="0"/>
            </a:endParaRPr>
          </a:p>
        </p:txBody>
      </p:sp>
      <p:pic>
        <p:nvPicPr>
          <p:cNvPr id="64516" name="Immagine 3" descr="2A PROGETTO (1)-1.jpg"/>
          <p:cNvPicPr>
            <a:picLocks noChangeAspect="1"/>
          </p:cNvPicPr>
          <p:nvPr/>
        </p:nvPicPr>
        <p:blipFill>
          <a:blip r:embed="rId3" cstate="print"/>
          <a:srcRect/>
          <a:stretch>
            <a:fillRect/>
          </a:stretch>
        </p:blipFill>
        <p:spPr bwMode="auto">
          <a:xfrm>
            <a:off x="468313" y="476250"/>
            <a:ext cx="677862" cy="1152525"/>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1"/>
          <p:cNvSpPr>
            <a:spLocks noGrp="1" noChangeArrowheads="1"/>
          </p:cNvSpPr>
          <p:nvPr>
            <p:ph type="title"/>
          </p:nvPr>
        </p:nvSpPr>
        <p:spPr>
          <a:xfrm>
            <a:off x="301625" y="228600"/>
            <a:ext cx="8534400" cy="758825"/>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3300" dirty="0" smtClean="0">
                <a:solidFill>
                  <a:srgbClr val="7B9899"/>
                </a:solidFill>
              </a:rPr>
              <a:t>Un po’ di Storia della Fisica</a:t>
            </a:r>
            <a:endParaRPr lang="it-IT" altLang="it-IT" sz="3300" dirty="0" smtClean="0">
              <a:solidFill>
                <a:srgbClr val="7B9899"/>
              </a:solidFill>
            </a:endParaRPr>
          </a:p>
        </p:txBody>
      </p:sp>
      <p:sp>
        <p:nvSpPr>
          <p:cNvPr id="66562" name="Text Box 2"/>
          <p:cNvSpPr txBox="1">
            <a:spLocks noChangeArrowheads="1"/>
          </p:cNvSpPr>
          <p:nvPr/>
        </p:nvSpPr>
        <p:spPr bwMode="auto">
          <a:xfrm>
            <a:off x="301625" y="1527175"/>
            <a:ext cx="8504238" cy="4572000"/>
          </a:xfrm>
          <a:prstGeom prst="rect">
            <a:avLst/>
          </a:prstGeom>
          <a:noFill/>
          <a:ln w="9525">
            <a:noFill/>
            <a:miter lim="800000"/>
            <a:headEnd/>
            <a:tailEnd/>
          </a:ln>
        </p:spPr>
        <p:txBody>
          <a:bodyPr lIns="90000" tIns="45000" rIns="90000" bIns="45000"/>
          <a:lstStyle/>
          <a:p>
            <a:pPr marL="271463" indent="-271463" algn="just" defTabSz="449263">
              <a:spcBef>
                <a:spcPts val="538"/>
              </a:spcBef>
              <a:spcAft>
                <a:spcPts val="1425"/>
              </a:spcAft>
              <a:buClr>
                <a:srgbClr val="D16349"/>
              </a:buClr>
              <a:buSzPct val="85000"/>
              <a:buFont typeface="Wingdings 2" pitchFamily="18" charset="2"/>
              <a:buChar char=""/>
              <a:tabLst>
                <a:tab pos="271463" algn="l"/>
                <a:tab pos="719138" algn="l"/>
                <a:tab pos="1168400" algn="l"/>
                <a:tab pos="1617663" algn="l"/>
                <a:tab pos="2066925" algn="l"/>
                <a:tab pos="2516188" algn="l"/>
                <a:tab pos="2965450" algn="l"/>
                <a:tab pos="3414713" algn="l"/>
                <a:tab pos="3863975" algn="l"/>
                <a:tab pos="4313238" algn="l"/>
                <a:tab pos="4762500" algn="l"/>
                <a:tab pos="5211763" algn="l"/>
                <a:tab pos="5661025" algn="l"/>
                <a:tab pos="6110288" algn="l"/>
                <a:tab pos="6559550" algn="l"/>
                <a:tab pos="7008813" algn="l"/>
                <a:tab pos="7458075" algn="l"/>
                <a:tab pos="7907338" algn="l"/>
                <a:tab pos="8356600" algn="l"/>
                <a:tab pos="8805863" algn="l"/>
                <a:tab pos="9255125" algn="l"/>
              </a:tabLst>
            </a:pPr>
            <a:r>
              <a:rPr lang="it-IT" altLang="it-IT" sz="2600">
                <a:latin typeface="Georgia" pitchFamily="18" charset="0"/>
                <a:ea typeface="Microsoft YaHei"/>
                <a:cs typeface="Microsoft YaHei"/>
              </a:rPr>
              <a:t>Dal punto di vista storico, il concetto di legge si è sviluppato rigorosamente dal 1600 con  Cartesio, Keplero, Galileo, Hooke, Newton, Stevin, e poi con Coulomb, Ampère,  Neuman,  Lenz, Fermat, </a:t>
            </a:r>
            <a:r>
              <a:rPr lang="en-US" altLang="it-IT" sz="2600">
                <a:latin typeface="Georgia" pitchFamily="18" charset="0"/>
                <a:ea typeface="Microsoft YaHei"/>
                <a:cs typeface="Microsoft YaHei"/>
              </a:rPr>
              <a:t>Maxwell</a:t>
            </a:r>
            <a:r>
              <a:rPr lang="it-IT" altLang="it-IT" sz="2600">
                <a:latin typeface="Georgia" pitchFamily="18" charset="0"/>
                <a:ea typeface="Microsoft YaHei"/>
                <a:cs typeface="Microsoft YaHei"/>
              </a:rPr>
              <a:t>, Hertz, ed  Einstein.</a:t>
            </a:r>
          </a:p>
          <a:p>
            <a:pPr marL="271463" indent="-271463" algn="just" defTabSz="449263">
              <a:spcBef>
                <a:spcPts val="538"/>
              </a:spcBef>
              <a:spcAft>
                <a:spcPts val="1425"/>
              </a:spcAft>
              <a:buSzPct val="100000"/>
              <a:tabLst>
                <a:tab pos="271463" algn="l"/>
                <a:tab pos="719138" algn="l"/>
                <a:tab pos="1168400" algn="l"/>
                <a:tab pos="1617663" algn="l"/>
                <a:tab pos="2066925" algn="l"/>
                <a:tab pos="2516188" algn="l"/>
                <a:tab pos="2965450" algn="l"/>
                <a:tab pos="3414713" algn="l"/>
                <a:tab pos="3863975" algn="l"/>
                <a:tab pos="4313238" algn="l"/>
                <a:tab pos="4762500" algn="l"/>
                <a:tab pos="5211763" algn="l"/>
                <a:tab pos="5661025" algn="l"/>
                <a:tab pos="6110288" algn="l"/>
                <a:tab pos="6559550" algn="l"/>
                <a:tab pos="7008813" algn="l"/>
                <a:tab pos="7458075" algn="l"/>
                <a:tab pos="7907338" algn="l"/>
                <a:tab pos="8356600" algn="l"/>
                <a:tab pos="8805863" algn="l"/>
                <a:tab pos="9255125" algn="l"/>
              </a:tabLst>
            </a:pPr>
            <a:endParaRPr lang="it-IT" altLang="it-IT" sz="2600">
              <a:solidFill>
                <a:srgbClr val="000000"/>
              </a:solidFill>
              <a:latin typeface="Georgia" pitchFamily="18" charset="0"/>
              <a:ea typeface="Microsoft YaHei"/>
              <a:cs typeface="Microsoft YaHei"/>
            </a:endParaRPr>
          </a:p>
        </p:txBody>
      </p:sp>
      <p:pic>
        <p:nvPicPr>
          <p:cNvPr id="66563" name="Picture 3"/>
          <p:cNvPicPr>
            <a:picLocks noChangeAspect="1" noChangeArrowheads="1"/>
          </p:cNvPicPr>
          <p:nvPr/>
        </p:nvPicPr>
        <p:blipFill>
          <a:blip r:embed="rId3" cstate="print"/>
          <a:srcRect/>
          <a:stretch>
            <a:fillRect/>
          </a:stretch>
        </p:blipFill>
        <p:spPr bwMode="auto">
          <a:xfrm>
            <a:off x="541338" y="3527425"/>
            <a:ext cx="2338387" cy="2819400"/>
          </a:xfrm>
          <a:prstGeom prst="rect">
            <a:avLst/>
          </a:prstGeom>
          <a:noFill/>
          <a:ln w="9525">
            <a:noFill/>
            <a:miter lim="800000"/>
            <a:headEnd/>
            <a:tailEnd/>
          </a:ln>
        </p:spPr>
      </p:pic>
      <p:pic>
        <p:nvPicPr>
          <p:cNvPr id="66564" name="Picture 4"/>
          <p:cNvPicPr>
            <a:picLocks noChangeAspect="1" noChangeArrowheads="1"/>
          </p:cNvPicPr>
          <p:nvPr/>
        </p:nvPicPr>
        <p:blipFill>
          <a:blip r:embed="rId4" cstate="print"/>
          <a:srcRect/>
          <a:stretch>
            <a:fillRect/>
          </a:stretch>
        </p:blipFill>
        <p:spPr bwMode="auto">
          <a:xfrm>
            <a:off x="3346450" y="3527425"/>
            <a:ext cx="2054225" cy="2820988"/>
          </a:xfrm>
          <a:prstGeom prst="rect">
            <a:avLst/>
          </a:prstGeom>
          <a:noFill/>
          <a:ln w="9525">
            <a:noFill/>
            <a:miter lim="800000"/>
            <a:headEnd/>
            <a:tailEnd/>
          </a:ln>
        </p:spPr>
      </p:pic>
      <p:pic>
        <p:nvPicPr>
          <p:cNvPr id="66565" name="Picture 5"/>
          <p:cNvPicPr>
            <a:picLocks noChangeAspect="1" noChangeArrowheads="1"/>
          </p:cNvPicPr>
          <p:nvPr/>
        </p:nvPicPr>
        <p:blipFill>
          <a:blip r:embed="rId5" cstate="print"/>
          <a:srcRect/>
          <a:stretch>
            <a:fillRect/>
          </a:stretch>
        </p:blipFill>
        <p:spPr bwMode="auto">
          <a:xfrm>
            <a:off x="5688013" y="3540125"/>
            <a:ext cx="2336800" cy="2868613"/>
          </a:xfrm>
          <a:prstGeom prst="rect">
            <a:avLst/>
          </a:prstGeom>
          <a:noFill/>
          <a:ln w="9525">
            <a:noFill/>
            <a:miter lim="800000"/>
            <a:headEnd/>
            <a:tailEnd/>
          </a:ln>
        </p:spPr>
      </p:pic>
      <p:pic>
        <p:nvPicPr>
          <p:cNvPr id="66567" name="Immagine 3" descr="2A PROGETTO (1)-1.jpg"/>
          <p:cNvPicPr>
            <a:picLocks noChangeAspect="1"/>
          </p:cNvPicPr>
          <p:nvPr/>
        </p:nvPicPr>
        <p:blipFill>
          <a:blip r:embed="rId6" cstate="print"/>
          <a:srcRect/>
          <a:stretch>
            <a:fillRect/>
          </a:stretch>
        </p:blipFill>
        <p:spPr bwMode="auto">
          <a:xfrm>
            <a:off x="684213" y="260350"/>
            <a:ext cx="647700" cy="617538"/>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Rectangle 1"/>
          <p:cNvSpPr>
            <a:spLocks noGrp="1" noChangeArrowheads="1"/>
          </p:cNvSpPr>
          <p:nvPr>
            <p:ph type="title"/>
          </p:nvPr>
        </p:nvSpPr>
        <p:spPr>
          <a:xfrm>
            <a:off x="301625" y="228600"/>
            <a:ext cx="8534400" cy="758825"/>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3300" smtClean="0">
                <a:solidFill>
                  <a:srgbClr val="7B9899"/>
                </a:solidFill>
              </a:rPr>
              <a:t>CARTESIO</a:t>
            </a:r>
          </a:p>
        </p:txBody>
      </p:sp>
      <p:sp>
        <p:nvSpPr>
          <p:cNvPr id="68610" name="Text Box 2"/>
          <p:cNvSpPr txBox="1">
            <a:spLocks noChangeArrowheads="1"/>
          </p:cNvSpPr>
          <p:nvPr/>
        </p:nvSpPr>
        <p:spPr bwMode="auto">
          <a:xfrm>
            <a:off x="301625" y="1527175"/>
            <a:ext cx="8504238" cy="4572000"/>
          </a:xfrm>
          <a:prstGeom prst="rect">
            <a:avLst/>
          </a:prstGeom>
          <a:noFill/>
          <a:ln w="9525">
            <a:noFill/>
            <a:miter lim="800000"/>
            <a:headEnd/>
            <a:tailEnd/>
          </a:ln>
        </p:spPr>
        <p:txBody>
          <a:bodyPr lIns="90000" tIns="45000" rIns="90000" bIns="45000"/>
          <a:lstStyle/>
          <a:p>
            <a:pPr marL="271463" indent="-271463" algn="just" defTabSz="449263">
              <a:spcBef>
                <a:spcPts val="538"/>
              </a:spcBef>
              <a:spcAft>
                <a:spcPts val="1425"/>
              </a:spcAft>
              <a:buClr>
                <a:srgbClr val="D16349"/>
              </a:buClr>
              <a:buSzPct val="85000"/>
              <a:buFont typeface="Wingdings 2" pitchFamily="18" charset="2"/>
              <a:buChar char=""/>
              <a:tabLst>
                <a:tab pos="271463" algn="l"/>
                <a:tab pos="719138" algn="l"/>
                <a:tab pos="1168400" algn="l"/>
                <a:tab pos="1617663" algn="l"/>
                <a:tab pos="2066925" algn="l"/>
                <a:tab pos="2516188" algn="l"/>
                <a:tab pos="2965450" algn="l"/>
                <a:tab pos="3414713" algn="l"/>
                <a:tab pos="3863975" algn="l"/>
                <a:tab pos="4313238" algn="l"/>
                <a:tab pos="4762500" algn="l"/>
                <a:tab pos="5211763" algn="l"/>
                <a:tab pos="5661025" algn="l"/>
                <a:tab pos="6110288" algn="l"/>
                <a:tab pos="6559550" algn="l"/>
                <a:tab pos="7008813" algn="l"/>
                <a:tab pos="7458075" algn="l"/>
                <a:tab pos="7907338" algn="l"/>
                <a:tab pos="8356600" algn="l"/>
                <a:tab pos="8805863" algn="l"/>
                <a:tab pos="9255125" algn="l"/>
              </a:tabLst>
            </a:pPr>
            <a:r>
              <a:rPr lang="it-IT" altLang="it-IT" sz="2400">
                <a:latin typeface="Georgia" pitchFamily="18" charset="0"/>
                <a:ea typeface="Microsoft YaHei"/>
                <a:cs typeface="Microsoft YaHei"/>
              </a:rPr>
              <a:t>Renato Cartesio è stato un grande  filosofo e matematico francese, che ha esteso la concezione razionalista di una conoscenza ispirata alla precisione e certezza delle scienze matematiche.</a:t>
            </a:r>
          </a:p>
        </p:txBody>
      </p:sp>
      <p:pic>
        <p:nvPicPr>
          <p:cNvPr id="68611" name="Picture 3"/>
          <p:cNvPicPr>
            <a:picLocks noChangeAspect="1" noChangeArrowheads="1"/>
          </p:cNvPicPr>
          <p:nvPr/>
        </p:nvPicPr>
        <p:blipFill>
          <a:blip r:embed="rId3" cstate="print"/>
          <a:srcRect/>
          <a:stretch>
            <a:fillRect/>
          </a:stretch>
        </p:blipFill>
        <p:spPr bwMode="auto">
          <a:xfrm>
            <a:off x="4537075" y="2808288"/>
            <a:ext cx="2879725" cy="3455987"/>
          </a:xfrm>
          <a:prstGeom prst="rect">
            <a:avLst/>
          </a:prstGeom>
          <a:noFill/>
          <a:ln w="9525">
            <a:noFill/>
            <a:miter lim="800000"/>
            <a:headEnd/>
            <a:tailEnd/>
          </a:ln>
        </p:spPr>
      </p:pic>
      <p:pic>
        <p:nvPicPr>
          <p:cNvPr id="68613" name="Immagine 3" descr="2A PROGETTO (1)-1.jpg"/>
          <p:cNvPicPr>
            <a:picLocks noChangeAspect="1"/>
          </p:cNvPicPr>
          <p:nvPr/>
        </p:nvPicPr>
        <p:blipFill>
          <a:blip r:embed="rId4" cstate="print"/>
          <a:srcRect/>
          <a:stretch>
            <a:fillRect/>
          </a:stretch>
        </p:blipFill>
        <p:spPr bwMode="auto">
          <a:xfrm>
            <a:off x="755650" y="260350"/>
            <a:ext cx="719138" cy="6858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Grp="1" noChangeArrowheads="1"/>
          </p:cNvSpPr>
          <p:nvPr>
            <p:ph type="title"/>
          </p:nvPr>
        </p:nvSpPr>
        <p:spPr>
          <a:xfrm>
            <a:off x="301625" y="228600"/>
            <a:ext cx="8534400" cy="758825"/>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3300" smtClean="0">
                <a:solidFill>
                  <a:srgbClr val="7B9899"/>
                </a:solidFill>
              </a:rPr>
              <a:t>KEPLERO</a:t>
            </a:r>
          </a:p>
        </p:txBody>
      </p:sp>
      <p:sp>
        <p:nvSpPr>
          <p:cNvPr id="70658" name="Text Box 2"/>
          <p:cNvSpPr txBox="1">
            <a:spLocks noChangeArrowheads="1"/>
          </p:cNvSpPr>
          <p:nvPr/>
        </p:nvSpPr>
        <p:spPr bwMode="auto">
          <a:xfrm>
            <a:off x="301625" y="1527175"/>
            <a:ext cx="8504238" cy="4572000"/>
          </a:xfrm>
          <a:prstGeom prst="rect">
            <a:avLst/>
          </a:prstGeom>
          <a:noFill/>
          <a:ln w="9525">
            <a:noFill/>
            <a:miter lim="800000"/>
            <a:headEnd/>
            <a:tailEnd/>
          </a:ln>
        </p:spPr>
        <p:txBody>
          <a:bodyPr lIns="90000" tIns="45000" rIns="90000" bIns="45000"/>
          <a:lstStyle/>
          <a:p>
            <a:pPr marL="271463" indent="-271463" defTabSz="449263">
              <a:spcBef>
                <a:spcPts val="538"/>
              </a:spcBef>
              <a:spcAft>
                <a:spcPts val="1425"/>
              </a:spcAft>
              <a:buClr>
                <a:srgbClr val="222222"/>
              </a:buClr>
              <a:buSzPct val="85000"/>
              <a:buFont typeface="Wingdings 2" pitchFamily="18" charset="2"/>
              <a:buChar char=""/>
              <a:tabLst>
                <a:tab pos="271463" algn="l"/>
                <a:tab pos="719138" algn="l"/>
                <a:tab pos="1168400" algn="l"/>
                <a:tab pos="1617663" algn="l"/>
                <a:tab pos="2066925" algn="l"/>
                <a:tab pos="2516188" algn="l"/>
                <a:tab pos="2965450" algn="l"/>
                <a:tab pos="3414713" algn="l"/>
                <a:tab pos="3863975" algn="l"/>
                <a:tab pos="4313238" algn="l"/>
                <a:tab pos="4762500" algn="l"/>
                <a:tab pos="5211763" algn="l"/>
                <a:tab pos="5661025" algn="l"/>
                <a:tab pos="6110288" algn="l"/>
                <a:tab pos="6559550" algn="l"/>
                <a:tab pos="7008813" algn="l"/>
                <a:tab pos="7458075" algn="l"/>
                <a:tab pos="7907338" algn="l"/>
                <a:tab pos="8356600" algn="l"/>
                <a:tab pos="8805863" algn="l"/>
                <a:tab pos="9255125" algn="l"/>
              </a:tabLst>
            </a:pPr>
            <a:r>
              <a:rPr lang="it-IT" altLang="it-IT" sz="2700">
                <a:ea typeface="Microsoft YaHei"/>
                <a:cs typeface="Microsoft YaHei"/>
              </a:rPr>
              <a:t>Una delle leggi più importanti di Keplero afferma con il suo modello eliocentrico che le orbite non sono circolari ma ellittiche.</a:t>
            </a:r>
          </a:p>
        </p:txBody>
      </p:sp>
      <p:pic>
        <p:nvPicPr>
          <p:cNvPr id="70659" name="Picture 3"/>
          <p:cNvPicPr>
            <a:picLocks noChangeAspect="1" noChangeArrowheads="1"/>
          </p:cNvPicPr>
          <p:nvPr/>
        </p:nvPicPr>
        <p:blipFill>
          <a:blip r:embed="rId3" cstate="print"/>
          <a:srcRect/>
          <a:stretch>
            <a:fillRect/>
          </a:stretch>
        </p:blipFill>
        <p:spPr bwMode="auto">
          <a:xfrm>
            <a:off x="4427538" y="2852738"/>
            <a:ext cx="3995737" cy="3502025"/>
          </a:xfrm>
          <a:prstGeom prst="rect">
            <a:avLst/>
          </a:prstGeom>
          <a:noFill/>
          <a:ln w="9525">
            <a:noFill/>
            <a:miter lim="800000"/>
            <a:headEnd/>
            <a:tailEnd/>
          </a:ln>
        </p:spPr>
      </p:pic>
      <p:pic>
        <p:nvPicPr>
          <p:cNvPr id="70661" name="Immagine 3" descr="2A PROGETTO (1)-1.jpg"/>
          <p:cNvPicPr>
            <a:picLocks noChangeAspect="1"/>
          </p:cNvPicPr>
          <p:nvPr/>
        </p:nvPicPr>
        <p:blipFill>
          <a:blip r:embed="rId4" cstate="print"/>
          <a:srcRect/>
          <a:stretch>
            <a:fillRect/>
          </a:stretch>
        </p:blipFill>
        <p:spPr bwMode="auto">
          <a:xfrm>
            <a:off x="755650" y="260350"/>
            <a:ext cx="719138" cy="6858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Grp="1" noChangeArrowheads="1"/>
          </p:cNvSpPr>
          <p:nvPr>
            <p:ph type="title"/>
          </p:nvPr>
        </p:nvSpPr>
        <p:spPr>
          <a:xfrm>
            <a:off x="301625" y="228600"/>
            <a:ext cx="8534400" cy="758825"/>
          </a:xfrm>
        </p:spPr>
        <p:txBody>
          <a:bodyPr/>
          <a:lstStyle/>
          <a:p>
            <a:pPr algn="ctr">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3300" smtClean="0">
                <a:solidFill>
                  <a:srgbClr val="7B9899"/>
                </a:solidFill>
              </a:rPr>
              <a:t>GALILEI</a:t>
            </a:r>
          </a:p>
        </p:txBody>
      </p:sp>
      <p:sp>
        <p:nvSpPr>
          <p:cNvPr id="72706" name="Text Box 2"/>
          <p:cNvSpPr txBox="1">
            <a:spLocks noChangeArrowheads="1"/>
          </p:cNvSpPr>
          <p:nvPr/>
        </p:nvSpPr>
        <p:spPr bwMode="auto">
          <a:xfrm>
            <a:off x="317500" y="1557338"/>
            <a:ext cx="8504238" cy="4572000"/>
          </a:xfrm>
          <a:prstGeom prst="rect">
            <a:avLst/>
          </a:prstGeom>
          <a:noFill/>
          <a:ln w="9525">
            <a:noFill/>
            <a:miter lim="800000"/>
            <a:headEnd/>
            <a:tailEnd/>
          </a:ln>
        </p:spPr>
        <p:txBody>
          <a:bodyPr lIns="90000" tIns="45000" rIns="90000" bIns="45000"/>
          <a:lstStyle/>
          <a:p>
            <a:pPr marL="271463" indent="-271463" algn="just" defTabSz="449263">
              <a:spcBef>
                <a:spcPts val="538"/>
              </a:spcBef>
              <a:spcAft>
                <a:spcPts val="1425"/>
              </a:spcAft>
              <a:buClr>
                <a:srgbClr val="222222"/>
              </a:buClr>
              <a:buSzPct val="85000"/>
              <a:buFont typeface="Wingdings 2" pitchFamily="18" charset="2"/>
              <a:buChar char=""/>
              <a:tabLst>
                <a:tab pos="271463" algn="l"/>
                <a:tab pos="719138" algn="l"/>
                <a:tab pos="1168400" algn="l"/>
                <a:tab pos="1617663" algn="l"/>
                <a:tab pos="2066925" algn="l"/>
                <a:tab pos="2516188" algn="l"/>
                <a:tab pos="2965450" algn="l"/>
                <a:tab pos="3414713" algn="l"/>
                <a:tab pos="3863975" algn="l"/>
                <a:tab pos="4313238" algn="l"/>
                <a:tab pos="4762500" algn="l"/>
                <a:tab pos="5211763" algn="l"/>
                <a:tab pos="5661025" algn="l"/>
                <a:tab pos="6110288" algn="l"/>
                <a:tab pos="6559550" algn="l"/>
                <a:tab pos="7008813" algn="l"/>
                <a:tab pos="7458075" algn="l"/>
                <a:tab pos="7907338" algn="l"/>
                <a:tab pos="8356600" algn="l"/>
                <a:tab pos="8805863" algn="l"/>
                <a:tab pos="9255125" algn="l"/>
              </a:tabLst>
            </a:pPr>
            <a:r>
              <a:rPr lang="it-IT" altLang="it-IT" sz="2400" b="1">
                <a:ea typeface="Microsoft YaHei"/>
                <a:cs typeface="Microsoft YaHei"/>
              </a:rPr>
              <a:t>Galileo Galilei è stato un fisico, astronomo, matematico, e unanimamente considerato il padre della scienza moderna. Galileo comprese subito l’inestimabile valore delle sue scoperte telescopiche e può e deve  essere considerato il precursore delle leggi di Newton.</a:t>
            </a:r>
          </a:p>
        </p:txBody>
      </p:sp>
      <p:pic>
        <p:nvPicPr>
          <p:cNvPr id="72707" name="Picture 3"/>
          <p:cNvPicPr>
            <a:picLocks noChangeAspect="1" noChangeArrowheads="1"/>
          </p:cNvPicPr>
          <p:nvPr/>
        </p:nvPicPr>
        <p:blipFill>
          <a:blip r:embed="rId3" cstate="print"/>
          <a:srcRect/>
          <a:stretch>
            <a:fillRect/>
          </a:stretch>
        </p:blipFill>
        <p:spPr bwMode="auto">
          <a:xfrm>
            <a:off x="6745288" y="3743325"/>
            <a:ext cx="2111375" cy="2519363"/>
          </a:xfrm>
          <a:prstGeom prst="rect">
            <a:avLst/>
          </a:prstGeom>
          <a:noFill/>
          <a:ln w="9525">
            <a:noFill/>
            <a:miter lim="800000"/>
            <a:headEnd/>
            <a:tailEnd/>
          </a:ln>
        </p:spPr>
      </p:pic>
      <p:pic>
        <p:nvPicPr>
          <p:cNvPr id="72709" name="Immagine 3" descr="2A PROGETTO (1)-1.jpg"/>
          <p:cNvPicPr>
            <a:picLocks noChangeAspect="1"/>
          </p:cNvPicPr>
          <p:nvPr/>
        </p:nvPicPr>
        <p:blipFill>
          <a:blip r:embed="rId4" cstate="print"/>
          <a:srcRect/>
          <a:stretch>
            <a:fillRect/>
          </a:stretch>
        </p:blipFill>
        <p:spPr bwMode="auto">
          <a:xfrm>
            <a:off x="684213" y="260350"/>
            <a:ext cx="719137" cy="6858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2"/>
          <p:cNvSpPr>
            <a:spLocks noGrp="1" noChangeArrowheads="1"/>
          </p:cNvSpPr>
          <p:nvPr>
            <p:ph type="title"/>
          </p:nvPr>
        </p:nvSpPr>
        <p:spPr>
          <a:xfrm>
            <a:off x="685800" y="381000"/>
            <a:ext cx="7666038" cy="842963"/>
          </a:xfrm>
        </p:spPr>
        <p:txBody>
          <a:bodyPr/>
          <a:lstStyle/>
          <a:p>
            <a:pPr algn="ctr">
              <a:lnSpc>
                <a:spcPct val="102000"/>
              </a:lnSpc>
              <a:tabLst>
                <a:tab pos="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2400" b="1" smtClean="0">
                <a:solidFill>
                  <a:srgbClr val="7B9899"/>
                </a:solidFill>
                <a:latin typeface="Calibri" pitchFamily="34" charset="0"/>
              </a:rPr>
              <a:t>L A LEGGE DI NEWTON</a:t>
            </a:r>
          </a:p>
        </p:txBody>
      </p:sp>
      <p:sp>
        <p:nvSpPr>
          <p:cNvPr id="74754" name="Rectangle 1"/>
          <p:cNvSpPr>
            <a:spLocks noGrp="1" noChangeArrowheads="1"/>
          </p:cNvSpPr>
          <p:nvPr>
            <p:ph type="subTitle" idx="4294967295"/>
          </p:nvPr>
        </p:nvSpPr>
        <p:spPr>
          <a:xfrm>
            <a:off x="395288" y="1125538"/>
            <a:ext cx="6835775" cy="3419475"/>
          </a:xfrm>
        </p:spPr>
        <p:txBody>
          <a:bodyPr lIns="90000" tIns="45000" rIns="90000" bIns="45000"/>
          <a:lstStyle/>
          <a:p>
            <a:pPr marL="0" indent="1588" algn="just">
              <a:lnSpc>
                <a:spcPct val="93000"/>
              </a:lnSpc>
              <a:tabLst>
                <a:tab pos="342900" algn="l"/>
                <a:tab pos="447675" algn="l"/>
                <a:tab pos="896938" algn="l"/>
                <a:tab pos="1346200" algn="l"/>
                <a:tab pos="1795463" algn="l"/>
                <a:tab pos="2244725" algn="l"/>
                <a:tab pos="2693988" algn="l"/>
                <a:tab pos="3143250" algn="l"/>
                <a:tab pos="3592513" algn="l"/>
                <a:tab pos="4041775" algn="l"/>
                <a:tab pos="4491038" algn="l"/>
                <a:tab pos="4940300" algn="l"/>
                <a:tab pos="5389563" algn="l"/>
                <a:tab pos="5838825" algn="l"/>
                <a:tab pos="6288088" algn="l"/>
                <a:tab pos="6737350" algn="l"/>
                <a:tab pos="7186613" algn="l"/>
                <a:tab pos="7635875" algn="l"/>
                <a:tab pos="8085138" algn="l"/>
                <a:tab pos="8534400" algn="l"/>
                <a:tab pos="8983663" algn="l"/>
              </a:tabLst>
            </a:pPr>
            <a:r>
              <a:rPr lang="it-IT" altLang="it-IT" sz="1800" b="1" i="1" smtClean="0">
                <a:latin typeface="Calibri" pitchFamily="34" charset="0"/>
              </a:rPr>
              <a:t>La legge di Newton afferma che  2 corpi dotati di massa (m</a:t>
            </a:r>
            <a:r>
              <a:rPr lang="it-IT" altLang="it-IT" sz="1800" b="1" i="1" baseline="-33000" smtClean="0">
                <a:latin typeface="Calibri" pitchFamily="34" charset="0"/>
              </a:rPr>
              <a:t>1</a:t>
            </a:r>
            <a:r>
              <a:rPr lang="it-IT" altLang="it-IT" sz="1800" b="1" i="1" smtClean="0">
                <a:latin typeface="Calibri" pitchFamily="34" charset="0"/>
              </a:rPr>
              <a:t> e m</a:t>
            </a:r>
            <a:r>
              <a:rPr lang="it-IT" altLang="it-IT" sz="1800" b="1" i="1" baseline="-33000" smtClean="0">
                <a:latin typeface="Calibri" pitchFamily="34" charset="0"/>
              </a:rPr>
              <a:t>2 </a:t>
            </a:r>
            <a:r>
              <a:rPr lang="it-IT" altLang="it-IT" sz="1800" b="1" i="1" smtClean="0">
                <a:latin typeface="Calibri" pitchFamily="34" charset="0"/>
              </a:rPr>
              <a:t>)  si attraggono con una forza (F</a:t>
            </a:r>
            <a:r>
              <a:rPr lang="it-IT" altLang="it-IT" sz="1800" b="1" i="1" baseline="-33000" smtClean="0">
                <a:latin typeface="Calibri" pitchFamily="34" charset="0"/>
              </a:rPr>
              <a:t>1</a:t>
            </a:r>
            <a:r>
              <a:rPr lang="it-IT" altLang="it-IT" sz="1800" b="1" i="1" smtClean="0">
                <a:latin typeface="Calibri" pitchFamily="34" charset="0"/>
              </a:rPr>
              <a:t> = F</a:t>
            </a:r>
            <a:r>
              <a:rPr lang="it-IT" altLang="it-IT" sz="1800" b="1" i="1" baseline="-33000" smtClean="0">
                <a:latin typeface="Calibri" pitchFamily="34" charset="0"/>
              </a:rPr>
              <a:t>2</a:t>
            </a:r>
            <a:r>
              <a:rPr lang="it-IT" altLang="it-IT" sz="1800" b="1" i="1" smtClean="0">
                <a:latin typeface="Calibri" pitchFamily="34" charset="0"/>
              </a:rPr>
              <a:t>) che è direttamente proporzionale al prodotto delle due masse  ed inversamente proporzionale al quadrato della distanza r che li separa.</a:t>
            </a:r>
          </a:p>
        </p:txBody>
      </p:sp>
      <p:pic>
        <p:nvPicPr>
          <p:cNvPr id="74755" name="Picture 3"/>
          <p:cNvPicPr>
            <a:picLocks noChangeAspect="1" noChangeArrowheads="1"/>
          </p:cNvPicPr>
          <p:nvPr/>
        </p:nvPicPr>
        <p:blipFill>
          <a:blip r:embed="rId3" cstate="print"/>
          <a:srcRect/>
          <a:stretch>
            <a:fillRect/>
          </a:stretch>
        </p:blipFill>
        <p:spPr bwMode="auto">
          <a:xfrm>
            <a:off x="1295400" y="2592388"/>
            <a:ext cx="6264275" cy="3816350"/>
          </a:xfrm>
          <a:prstGeom prst="rect">
            <a:avLst/>
          </a:prstGeom>
          <a:noFill/>
          <a:ln w="9525">
            <a:noFill/>
            <a:miter lim="800000"/>
            <a:headEnd/>
            <a:tailEnd/>
          </a:ln>
        </p:spPr>
      </p:pic>
      <p:pic>
        <p:nvPicPr>
          <p:cNvPr id="74757" name="Immagine 3" descr="2A PROGETTO (1)-1.jpg"/>
          <p:cNvPicPr>
            <a:picLocks noChangeAspect="1"/>
          </p:cNvPicPr>
          <p:nvPr/>
        </p:nvPicPr>
        <p:blipFill>
          <a:blip r:embed="rId4" cstate="print"/>
          <a:srcRect/>
          <a:stretch>
            <a:fillRect/>
          </a:stretch>
        </p:blipFill>
        <p:spPr bwMode="auto">
          <a:xfrm>
            <a:off x="395288" y="115888"/>
            <a:ext cx="719137" cy="685800"/>
          </a:xfrm>
          <a:prstGeom prst="rect">
            <a:avLst/>
          </a:prstGeom>
          <a:noFill/>
          <a:ln w="9525">
            <a:noFill/>
            <a:miter lim="800000"/>
            <a:headEnd/>
            <a:tailEnd/>
          </a:ln>
        </p:spPr>
      </p:pic>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9388" y="115888"/>
            <a:ext cx="8785225" cy="1657350"/>
          </a:xfrm>
        </p:spPr>
        <p:style>
          <a:lnRef idx="1">
            <a:schemeClr val="accent3"/>
          </a:lnRef>
          <a:fillRef idx="3">
            <a:schemeClr val="accent3"/>
          </a:fillRef>
          <a:effectRef idx="2">
            <a:schemeClr val="accent3"/>
          </a:effectRef>
          <a:fontRef idx="minor">
            <a:schemeClr val="lt1"/>
          </a:fontRef>
        </p:style>
        <p:txBody>
          <a:bodyPr>
            <a:noAutofit/>
          </a:bodyPr>
          <a:lstStyle/>
          <a:p>
            <a:pPr algn="ctr"/>
            <a:r>
              <a:rPr lang="it-IT" sz="3600" dirty="0" smtClean="0">
                <a:ln>
                  <a:solidFill>
                    <a:srgbClr val="00B0F0"/>
                  </a:solidFill>
                </a:ln>
                <a:solidFill>
                  <a:srgbClr val="00B0F0"/>
                </a:solidFill>
              </a:rPr>
              <a:t>Sport come sviluppo personale </a:t>
            </a:r>
            <a:br>
              <a:rPr lang="it-IT" sz="3600" dirty="0" smtClean="0">
                <a:ln>
                  <a:solidFill>
                    <a:srgbClr val="00B0F0"/>
                  </a:solidFill>
                </a:ln>
                <a:solidFill>
                  <a:srgbClr val="00B0F0"/>
                </a:solidFill>
              </a:rPr>
            </a:br>
            <a:r>
              <a:rPr lang="it-IT" sz="3600" dirty="0" smtClean="0">
                <a:ln>
                  <a:solidFill>
                    <a:srgbClr val="00B0F0"/>
                  </a:solidFill>
                </a:ln>
                <a:solidFill>
                  <a:srgbClr val="00B0F0"/>
                </a:solidFill>
              </a:rPr>
              <a:t>e</a:t>
            </a:r>
            <a:br>
              <a:rPr lang="it-IT" sz="3600" dirty="0" smtClean="0">
                <a:ln>
                  <a:solidFill>
                    <a:srgbClr val="00B0F0"/>
                  </a:solidFill>
                </a:ln>
                <a:solidFill>
                  <a:srgbClr val="00B0F0"/>
                </a:solidFill>
              </a:rPr>
            </a:br>
            <a:r>
              <a:rPr lang="it-IT" sz="3600" dirty="0" smtClean="0">
                <a:ln>
                  <a:solidFill>
                    <a:srgbClr val="00B0F0"/>
                  </a:solidFill>
                </a:ln>
                <a:solidFill>
                  <a:srgbClr val="00B0F0"/>
                </a:solidFill>
              </a:rPr>
              <a:t> come rilancio di legami sociali</a:t>
            </a:r>
          </a:p>
        </p:txBody>
      </p:sp>
      <p:pic>
        <p:nvPicPr>
          <p:cNvPr id="76802" name="Segnaposto contenuto 15" descr="2A PROGETTO (1)-1.jpg"/>
          <p:cNvPicPr>
            <a:picLocks noGrp="1" noChangeAspect="1"/>
          </p:cNvPicPr>
          <p:nvPr>
            <p:ph idx="1"/>
          </p:nvPr>
        </p:nvPicPr>
        <p:blipFill>
          <a:blip r:embed="rId2" cstate="print"/>
          <a:srcRect/>
          <a:stretch>
            <a:fillRect/>
          </a:stretch>
        </p:blipFill>
        <p:spPr>
          <a:xfrm>
            <a:off x="250825" y="404813"/>
            <a:ext cx="754063" cy="1068387"/>
          </a:xfrm>
        </p:spPr>
      </p:pic>
      <p:sp>
        <p:nvSpPr>
          <p:cNvPr id="5" name="Ovale 4"/>
          <p:cNvSpPr/>
          <p:nvPr/>
        </p:nvSpPr>
        <p:spPr>
          <a:xfrm>
            <a:off x="2843213" y="3068638"/>
            <a:ext cx="3024187" cy="1655762"/>
          </a:xfrm>
          <a:prstGeom prst="ellipse">
            <a:avLst/>
          </a:prstGeom>
          <a:ln/>
        </p:spPr>
        <p:style>
          <a:lnRef idx="1">
            <a:schemeClr val="accent3"/>
          </a:lnRef>
          <a:fillRef idx="3">
            <a:schemeClr val="accent3"/>
          </a:fillRef>
          <a:effectRef idx="2">
            <a:schemeClr val="accent3"/>
          </a:effectRef>
          <a:fontRef idx="minor">
            <a:schemeClr val="lt1"/>
          </a:fontRef>
        </p:style>
        <p:txBody>
          <a:bodyPr anchor="ctr"/>
          <a:lstStyle/>
          <a:p>
            <a:pPr algn="ctr" fontAlgn="auto">
              <a:spcBef>
                <a:spcPts val="0"/>
              </a:spcBef>
              <a:spcAft>
                <a:spcPts val="0"/>
              </a:spcAft>
              <a:defRPr/>
            </a:pPr>
            <a:r>
              <a:rPr lang="it-IT" sz="2400" dirty="0">
                <a:ln>
                  <a:solidFill>
                    <a:srgbClr val="00B0F0"/>
                  </a:solidFill>
                </a:ln>
                <a:solidFill>
                  <a:srgbClr val="00B0F0"/>
                </a:solidFill>
              </a:rPr>
              <a:t>Sport</a:t>
            </a:r>
          </a:p>
          <a:p>
            <a:pPr algn="ctr" fontAlgn="auto">
              <a:spcBef>
                <a:spcPts val="0"/>
              </a:spcBef>
              <a:spcAft>
                <a:spcPts val="0"/>
              </a:spcAft>
              <a:defRPr/>
            </a:pPr>
            <a:r>
              <a:rPr lang="it-IT" sz="2400" dirty="0">
                <a:ln>
                  <a:solidFill>
                    <a:srgbClr val="00B0F0"/>
                  </a:solidFill>
                </a:ln>
                <a:solidFill>
                  <a:srgbClr val="00B0F0"/>
                </a:solidFill>
              </a:rPr>
              <a:t>e</a:t>
            </a:r>
          </a:p>
          <a:p>
            <a:pPr algn="ctr" fontAlgn="auto">
              <a:spcBef>
                <a:spcPts val="0"/>
              </a:spcBef>
              <a:spcAft>
                <a:spcPts val="0"/>
              </a:spcAft>
              <a:defRPr/>
            </a:pPr>
            <a:r>
              <a:rPr lang="it-IT" sz="2400" dirty="0">
                <a:ln>
                  <a:solidFill>
                    <a:srgbClr val="00B0F0"/>
                  </a:solidFill>
                </a:ln>
                <a:solidFill>
                  <a:srgbClr val="00B0F0"/>
                </a:solidFill>
              </a:rPr>
              <a:t>Legami sociali</a:t>
            </a:r>
          </a:p>
        </p:txBody>
      </p:sp>
      <p:sp>
        <p:nvSpPr>
          <p:cNvPr id="7" name="Ovale 6"/>
          <p:cNvSpPr/>
          <p:nvPr/>
        </p:nvSpPr>
        <p:spPr>
          <a:xfrm>
            <a:off x="2771800" y="1988840"/>
            <a:ext cx="1872208" cy="863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Coesione </a:t>
            </a:r>
          </a:p>
          <a:p>
            <a:pPr algn="ctr" fontAlgn="auto">
              <a:spcBef>
                <a:spcPts val="0"/>
              </a:spcBef>
              <a:spcAft>
                <a:spcPts val="0"/>
              </a:spcAft>
              <a:defRPr/>
            </a:pPr>
            <a:r>
              <a:rPr lang="it-IT" dirty="0">
                <a:solidFill>
                  <a:srgbClr val="FFFF00"/>
                </a:solidFill>
              </a:rPr>
              <a:t>Sociale</a:t>
            </a:r>
          </a:p>
        </p:txBody>
      </p:sp>
      <p:sp>
        <p:nvSpPr>
          <p:cNvPr id="9" name="Ovale 8"/>
          <p:cNvSpPr/>
          <p:nvPr/>
        </p:nvSpPr>
        <p:spPr>
          <a:xfrm>
            <a:off x="4787900" y="1989138"/>
            <a:ext cx="2160364" cy="863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Benessere</a:t>
            </a:r>
          </a:p>
          <a:p>
            <a:pPr algn="ctr" fontAlgn="auto">
              <a:spcBef>
                <a:spcPts val="0"/>
              </a:spcBef>
              <a:spcAft>
                <a:spcPts val="0"/>
              </a:spcAft>
              <a:defRPr/>
            </a:pPr>
            <a:r>
              <a:rPr lang="it-IT" dirty="0">
                <a:solidFill>
                  <a:srgbClr val="FFFF00"/>
                </a:solidFill>
              </a:rPr>
              <a:t>Psicofisico</a:t>
            </a:r>
          </a:p>
        </p:txBody>
      </p:sp>
      <p:sp>
        <p:nvSpPr>
          <p:cNvPr id="10" name="Ovale 9"/>
          <p:cNvSpPr/>
          <p:nvPr/>
        </p:nvSpPr>
        <p:spPr>
          <a:xfrm>
            <a:off x="6156325" y="2781300"/>
            <a:ext cx="2592388" cy="863600"/>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Cooperazione</a:t>
            </a:r>
          </a:p>
        </p:txBody>
      </p:sp>
      <p:sp>
        <p:nvSpPr>
          <p:cNvPr id="11" name="Ovale 10"/>
          <p:cNvSpPr/>
          <p:nvPr/>
        </p:nvSpPr>
        <p:spPr>
          <a:xfrm>
            <a:off x="323850" y="4076700"/>
            <a:ext cx="2376488" cy="792163"/>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Chiave di Cittadinanza</a:t>
            </a:r>
          </a:p>
        </p:txBody>
      </p:sp>
      <p:sp>
        <p:nvSpPr>
          <p:cNvPr id="12" name="Ovale 11"/>
          <p:cNvSpPr/>
          <p:nvPr/>
        </p:nvSpPr>
        <p:spPr>
          <a:xfrm>
            <a:off x="6372225" y="3933825"/>
            <a:ext cx="1512888" cy="71913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Rispetto</a:t>
            </a:r>
          </a:p>
        </p:txBody>
      </p:sp>
      <p:sp>
        <p:nvSpPr>
          <p:cNvPr id="13" name="Ovale 12"/>
          <p:cNvSpPr/>
          <p:nvPr/>
        </p:nvSpPr>
        <p:spPr>
          <a:xfrm>
            <a:off x="2124075" y="5229225"/>
            <a:ext cx="2303463" cy="93662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Solidarietà</a:t>
            </a:r>
          </a:p>
          <a:p>
            <a:pPr algn="ctr" fontAlgn="auto">
              <a:spcBef>
                <a:spcPts val="0"/>
              </a:spcBef>
              <a:spcAft>
                <a:spcPts val="0"/>
              </a:spcAft>
              <a:defRPr/>
            </a:pPr>
            <a:r>
              <a:rPr lang="it-IT" dirty="0">
                <a:solidFill>
                  <a:srgbClr val="FFFF00"/>
                </a:solidFill>
              </a:rPr>
              <a:t>Amicizia</a:t>
            </a:r>
          </a:p>
        </p:txBody>
      </p:sp>
      <p:sp>
        <p:nvSpPr>
          <p:cNvPr id="14" name="Ovale 13"/>
          <p:cNvSpPr/>
          <p:nvPr/>
        </p:nvSpPr>
        <p:spPr>
          <a:xfrm>
            <a:off x="5003800" y="5013325"/>
            <a:ext cx="2592388" cy="1152525"/>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Dialogo</a:t>
            </a:r>
          </a:p>
          <a:p>
            <a:pPr algn="ctr" fontAlgn="auto">
              <a:spcBef>
                <a:spcPts val="0"/>
              </a:spcBef>
              <a:spcAft>
                <a:spcPts val="0"/>
              </a:spcAft>
              <a:defRPr/>
            </a:pPr>
            <a:r>
              <a:rPr lang="it-IT" dirty="0">
                <a:solidFill>
                  <a:srgbClr val="FFFF00"/>
                </a:solidFill>
              </a:rPr>
              <a:t> tra </a:t>
            </a:r>
          </a:p>
          <a:p>
            <a:pPr algn="ctr" fontAlgn="auto">
              <a:spcBef>
                <a:spcPts val="0"/>
              </a:spcBef>
              <a:spcAft>
                <a:spcPts val="0"/>
              </a:spcAft>
              <a:defRPr/>
            </a:pPr>
            <a:r>
              <a:rPr lang="it-IT" dirty="0">
                <a:solidFill>
                  <a:srgbClr val="FFFF00"/>
                </a:solidFill>
              </a:rPr>
              <a:t>Diverse Culture</a:t>
            </a:r>
          </a:p>
        </p:txBody>
      </p:sp>
      <p:sp>
        <p:nvSpPr>
          <p:cNvPr id="15" name="Ovale 14"/>
          <p:cNvSpPr/>
          <p:nvPr/>
        </p:nvSpPr>
        <p:spPr>
          <a:xfrm>
            <a:off x="395288" y="2708275"/>
            <a:ext cx="2520950" cy="865188"/>
          </a:xfrm>
          <a:prstGeom prst="ellipse">
            <a:avLst/>
          </a:prstGeom>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r>
              <a:rPr lang="it-IT" dirty="0">
                <a:solidFill>
                  <a:srgbClr val="FFFF00"/>
                </a:solidFill>
              </a:rPr>
              <a:t>Autocontrollo </a:t>
            </a:r>
          </a:p>
          <a:p>
            <a:pPr algn="ctr" fontAlgn="auto">
              <a:spcBef>
                <a:spcPts val="0"/>
              </a:spcBef>
              <a:spcAft>
                <a:spcPts val="0"/>
              </a:spcAft>
              <a:defRPr/>
            </a:pPr>
            <a:r>
              <a:rPr lang="it-IT" dirty="0">
                <a:solidFill>
                  <a:srgbClr val="FFFF00"/>
                </a:solidFill>
              </a:rPr>
              <a:t>e</a:t>
            </a:r>
          </a:p>
          <a:p>
            <a:pPr algn="ctr" fontAlgn="auto">
              <a:spcBef>
                <a:spcPts val="0"/>
              </a:spcBef>
              <a:spcAft>
                <a:spcPts val="0"/>
              </a:spcAft>
              <a:defRPr/>
            </a:pPr>
            <a:r>
              <a:rPr lang="it-IT" dirty="0">
                <a:solidFill>
                  <a:srgbClr val="FFFF00"/>
                </a:solidFill>
              </a:rPr>
              <a:t>Disciplina</a:t>
            </a:r>
          </a:p>
        </p:txBody>
      </p:sp>
    </p:spTree>
  </p:cSld>
  <p:clrMapOvr>
    <a:masterClrMapping/>
  </p:clrMapOvr>
  <p:transition spd="slow">
    <p:wipe dir="d"/>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bg/>
                                          </p:spTgt>
                                        </p:tgtEl>
                                        <p:attrNameLst>
                                          <p:attrName>style.visibility</p:attrName>
                                        </p:attrNameLst>
                                      </p:cBhvr>
                                      <p:to>
                                        <p:strVal val="visible"/>
                                      </p:to>
                                    </p:set>
                                    <p:animEffect transition="in" filter="fade">
                                      <p:cBhvr>
                                        <p:cTn id="7" dur="2000"/>
                                        <p:tgtEl>
                                          <p:spTgt spid="7">
                                            <p:bg/>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xEl>
                                              <p:pRg st="0" end="0"/>
                                            </p:txEl>
                                          </p:spTgt>
                                        </p:tgtEl>
                                        <p:attrNameLst>
                                          <p:attrName>style.visibility</p:attrName>
                                        </p:attrNameLst>
                                      </p:cBhvr>
                                      <p:to>
                                        <p:strVal val="visible"/>
                                      </p:to>
                                    </p:set>
                                    <p:animEffect transition="in" filter="fade">
                                      <p:cBhvr>
                                        <p:cTn id="12" dur="2000"/>
                                        <p:tgtEl>
                                          <p:spTgt spid="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xEl>
                                              <p:pRg st="1" end="1"/>
                                            </p:txEl>
                                          </p:spTgt>
                                        </p:tgtEl>
                                        <p:attrNameLst>
                                          <p:attrName>style.visibility</p:attrName>
                                        </p:attrNameLst>
                                      </p:cBhvr>
                                      <p:to>
                                        <p:strVal val="visible"/>
                                      </p:to>
                                    </p:set>
                                    <p:animEffect transition="in" filter="fade">
                                      <p:cBhvr>
                                        <p:cTn id="17" dur="2000"/>
                                        <p:tgtEl>
                                          <p:spTgt spid="7">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9">
                                            <p:bg/>
                                          </p:spTgt>
                                        </p:tgtEl>
                                        <p:attrNameLst>
                                          <p:attrName>style.visibility</p:attrName>
                                        </p:attrNameLst>
                                      </p:cBhvr>
                                      <p:to>
                                        <p:strVal val="visible"/>
                                      </p:to>
                                    </p:set>
                                    <p:animEffect transition="in" filter="fade">
                                      <p:cBhvr>
                                        <p:cTn id="22" dur="2000"/>
                                        <p:tgtEl>
                                          <p:spTgt spid="9">
                                            <p:bg/>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animEffect transition="in" filter="fade">
                                      <p:cBhvr>
                                        <p:cTn id="27" dur="2000"/>
                                        <p:tgtEl>
                                          <p:spTgt spid="9">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9">
                                            <p:txEl>
                                              <p:pRg st="1" end="1"/>
                                            </p:txEl>
                                          </p:spTgt>
                                        </p:tgtEl>
                                        <p:attrNameLst>
                                          <p:attrName>style.visibility</p:attrName>
                                        </p:attrNameLst>
                                      </p:cBhvr>
                                      <p:to>
                                        <p:strVal val="visible"/>
                                      </p:to>
                                    </p:set>
                                    <p:animEffect transition="in" filter="fade">
                                      <p:cBhvr>
                                        <p:cTn id="32" dur="2000"/>
                                        <p:tgtEl>
                                          <p:spTgt spid="9">
                                            <p:txEl>
                                              <p:pRg st="1" end="1"/>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10">
                                            <p:bg/>
                                          </p:spTgt>
                                        </p:tgtEl>
                                        <p:attrNameLst>
                                          <p:attrName>style.visibility</p:attrName>
                                        </p:attrNameLst>
                                      </p:cBhvr>
                                      <p:to>
                                        <p:strVal val="visible"/>
                                      </p:to>
                                    </p:set>
                                    <p:animEffect transition="in" filter="fade">
                                      <p:cBhvr>
                                        <p:cTn id="37" dur="2000"/>
                                        <p:tgtEl>
                                          <p:spTgt spid="10">
                                            <p:bg/>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0">
                                            <p:txEl>
                                              <p:pRg st="0" end="0"/>
                                            </p:txEl>
                                          </p:spTgt>
                                        </p:tgtEl>
                                        <p:attrNameLst>
                                          <p:attrName>style.visibility</p:attrName>
                                        </p:attrNameLst>
                                      </p:cBhvr>
                                      <p:to>
                                        <p:strVal val="visible"/>
                                      </p:to>
                                    </p:set>
                                    <p:animEffect transition="in" filter="fade">
                                      <p:cBhvr>
                                        <p:cTn id="42" dur="2000"/>
                                        <p:tgtEl>
                                          <p:spTgt spid="10">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grpId="0" nodeType="clickEffect">
                                  <p:stCondLst>
                                    <p:cond delay="0"/>
                                  </p:stCondLst>
                                  <p:childTnLst>
                                    <p:set>
                                      <p:cBhvr>
                                        <p:cTn id="46" dur="1" fill="hold">
                                          <p:stCondLst>
                                            <p:cond delay="0"/>
                                          </p:stCondLst>
                                        </p:cTn>
                                        <p:tgtEl>
                                          <p:spTgt spid="12">
                                            <p:bg/>
                                          </p:spTgt>
                                        </p:tgtEl>
                                        <p:attrNameLst>
                                          <p:attrName>style.visibility</p:attrName>
                                        </p:attrNameLst>
                                      </p:cBhvr>
                                      <p:to>
                                        <p:strVal val="visible"/>
                                      </p:to>
                                    </p:set>
                                    <p:animEffect transition="in" filter="fade">
                                      <p:cBhvr>
                                        <p:cTn id="47" dur="2000"/>
                                        <p:tgtEl>
                                          <p:spTgt spid="12">
                                            <p:bg/>
                                          </p:spTgt>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2">
                                            <p:txEl>
                                              <p:pRg st="0" end="0"/>
                                            </p:txEl>
                                          </p:spTgt>
                                        </p:tgtEl>
                                        <p:attrNameLst>
                                          <p:attrName>style.visibility</p:attrName>
                                        </p:attrNameLst>
                                      </p:cBhvr>
                                      <p:to>
                                        <p:strVal val="visible"/>
                                      </p:to>
                                    </p:set>
                                    <p:animEffect transition="in" filter="fade">
                                      <p:cBhvr>
                                        <p:cTn id="52" dur="2000"/>
                                        <p:tgtEl>
                                          <p:spTgt spid="12">
                                            <p:txEl>
                                              <p:pRg st="0" end="0"/>
                                            </p:txEl>
                                          </p:spTgt>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bg/>
                                          </p:spTgt>
                                        </p:tgtEl>
                                        <p:attrNameLst>
                                          <p:attrName>style.visibility</p:attrName>
                                        </p:attrNameLst>
                                      </p:cBhvr>
                                      <p:to>
                                        <p:strVal val="visible"/>
                                      </p:to>
                                    </p:set>
                                    <p:animEffect transition="in" filter="fade">
                                      <p:cBhvr>
                                        <p:cTn id="57" dur="2000"/>
                                        <p:tgtEl>
                                          <p:spTgt spid="14">
                                            <p:bg/>
                                          </p:spTgt>
                                        </p:tgtEl>
                                      </p:cBhvr>
                                    </p:animEffect>
                                  </p:childTnLst>
                                </p:cTn>
                              </p:par>
                            </p:childTnLst>
                          </p:cTn>
                        </p:par>
                      </p:childTnLst>
                    </p:cTn>
                  </p:par>
                  <p:par>
                    <p:cTn id="58" fill="hold">
                      <p:stCondLst>
                        <p:cond delay="indefinite"/>
                      </p:stCondLst>
                      <p:childTnLst>
                        <p:par>
                          <p:cTn id="59" fill="hold">
                            <p:stCondLst>
                              <p:cond delay="0"/>
                            </p:stCondLst>
                            <p:childTnLst>
                              <p:par>
                                <p:cTn id="60" presetID="10" presetClass="entr" presetSubtype="0" fill="hold" grpId="0" nodeType="clickEffect">
                                  <p:stCondLst>
                                    <p:cond delay="0"/>
                                  </p:stCondLst>
                                  <p:childTnLst>
                                    <p:set>
                                      <p:cBhvr>
                                        <p:cTn id="61" dur="1" fill="hold">
                                          <p:stCondLst>
                                            <p:cond delay="0"/>
                                          </p:stCondLst>
                                        </p:cTn>
                                        <p:tgtEl>
                                          <p:spTgt spid="14">
                                            <p:txEl>
                                              <p:pRg st="0" end="0"/>
                                            </p:txEl>
                                          </p:spTgt>
                                        </p:tgtEl>
                                        <p:attrNameLst>
                                          <p:attrName>style.visibility</p:attrName>
                                        </p:attrNameLst>
                                      </p:cBhvr>
                                      <p:to>
                                        <p:strVal val="visible"/>
                                      </p:to>
                                    </p:set>
                                    <p:animEffect transition="in" filter="fade">
                                      <p:cBhvr>
                                        <p:cTn id="62" dur="2000"/>
                                        <p:tgtEl>
                                          <p:spTgt spid="14">
                                            <p:txEl>
                                              <p:pRg st="0" end="0"/>
                                            </p:txEl>
                                          </p:spTgt>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ntr" presetSubtype="0" fill="hold" grpId="0" nodeType="clickEffect">
                                  <p:stCondLst>
                                    <p:cond delay="0"/>
                                  </p:stCondLst>
                                  <p:childTnLst>
                                    <p:set>
                                      <p:cBhvr>
                                        <p:cTn id="66" dur="1" fill="hold">
                                          <p:stCondLst>
                                            <p:cond delay="0"/>
                                          </p:stCondLst>
                                        </p:cTn>
                                        <p:tgtEl>
                                          <p:spTgt spid="14">
                                            <p:txEl>
                                              <p:pRg st="1" end="1"/>
                                            </p:txEl>
                                          </p:spTgt>
                                        </p:tgtEl>
                                        <p:attrNameLst>
                                          <p:attrName>style.visibility</p:attrName>
                                        </p:attrNameLst>
                                      </p:cBhvr>
                                      <p:to>
                                        <p:strVal val="visible"/>
                                      </p:to>
                                    </p:set>
                                    <p:animEffect transition="in" filter="fade">
                                      <p:cBhvr>
                                        <p:cTn id="67" dur="2000"/>
                                        <p:tgtEl>
                                          <p:spTgt spid="14">
                                            <p:txEl>
                                              <p:pRg st="1" end="1"/>
                                            </p:txEl>
                                          </p:spTgt>
                                        </p:tgtEl>
                                      </p:cBhvr>
                                    </p:animEffect>
                                  </p:childTnLst>
                                </p:cTn>
                              </p:par>
                            </p:childTnLst>
                          </p:cTn>
                        </p:par>
                      </p:childTnLst>
                    </p:cTn>
                  </p:par>
                  <p:par>
                    <p:cTn id="68" fill="hold">
                      <p:stCondLst>
                        <p:cond delay="indefinite"/>
                      </p:stCondLst>
                      <p:childTnLst>
                        <p:par>
                          <p:cTn id="69" fill="hold">
                            <p:stCondLst>
                              <p:cond delay="0"/>
                            </p:stCondLst>
                            <p:childTnLst>
                              <p:par>
                                <p:cTn id="70" presetID="10" presetClass="entr" presetSubtype="0" fill="hold" grpId="0" nodeType="clickEffect">
                                  <p:stCondLst>
                                    <p:cond delay="0"/>
                                  </p:stCondLst>
                                  <p:childTnLst>
                                    <p:set>
                                      <p:cBhvr>
                                        <p:cTn id="71" dur="1" fill="hold">
                                          <p:stCondLst>
                                            <p:cond delay="0"/>
                                          </p:stCondLst>
                                        </p:cTn>
                                        <p:tgtEl>
                                          <p:spTgt spid="14">
                                            <p:txEl>
                                              <p:pRg st="2" end="2"/>
                                            </p:txEl>
                                          </p:spTgt>
                                        </p:tgtEl>
                                        <p:attrNameLst>
                                          <p:attrName>style.visibility</p:attrName>
                                        </p:attrNameLst>
                                      </p:cBhvr>
                                      <p:to>
                                        <p:strVal val="visible"/>
                                      </p:to>
                                    </p:set>
                                    <p:animEffect transition="in" filter="fade">
                                      <p:cBhvr>
                                        <p:cTn id="72" dur="2000"/>
                                        <p:tgtEl>
                                          <p:spTgt spid="14">
                                            <p:txEl>
                                              <p:pRg st="2" end="2"/>
                                            </p:txEl>
                                          </p:spTgt>
                                        </p:tgtEl>
                                      </p:cBhvr>
                                    </p:animEffect>
                                  </p:childTnLst>
                                </p:cTn>
                              </p:par>
                            </p:childTnLst>
                          </p:cTn>
                        </p:par>
                      </p:childTnLst>
                    </p:cTn>
                  </p:par>
                  <p:par>
                    <p:cTn id="73" fill="hold">
                      <p:stCondLst>
                        <p:cond delay="indefinite"/>
                      </p:stCondLst>
                      <p:childTnLst>
                        <p:par>
                          <p:cTn id="74" fill="hold">
                            <p:stCondLst>
                              <p:cond delay="0"/>
                            </p:stCondLst>
                            <p:childTnLst>
                              <p:par>
                                <p:cTn id="75" presetID="10" presetClass="entr" presetSubtype="0" fill="hold" grpId="0" nodeType="clickEffect">
                                  <p:stCondLst>
                                    <p:cond delay="0"/>
                                  </p:stCondLst>
                                  <p:childTnLst>
                                    <p:set>
                                      <p:cBhvr>
                                        <p:cTn id="76" dur="1" fill="hold">
                                          <p:stCondLst>
                                            <p:cond delay="0"/>
                                          </p:stCondLst>
                                        </p:cTn>
                                        <p:tgtEl>
                                          <p:spTgt spid="13">
                                            <p:bg/>
                                          </p:spTgt>
                                        </p:tgtEl>
                                        <p:attrNameLst>
                                          <p:attrName>style.visibility</p:attrName>
                                        </p:attrNameLst>
                                      </p:cBhvr>
                                      <p:to>
                                        <p:strVal val="visible"/>
                                      </p:to>
                                    </p:set>
                                    <p:animEffect transition="in" filter="fade">
                                      <p:cBhvr>
                                        <p:cTn id="77" dur="2000"/>
                                        <p:tgtEl>
                                          <p:spTgt spid="13">
                                            <p:bg/>
                                          </p:spTgt>
                                        </p:tgtEl>
                                      </p:cBhvr>
                                    </p:animEffect>
                                  </p:childTnLst>
                                </p:cTn>
                              </p:par>
                            </p:childTnLst>
                          </p:cTn>
                        </p:par>
                      </p:childTnLst>
                    </p:cTn>
                  </p:par>
                  <p:par>
                    <p:cTn id="78" fill="hold">
                      <p:stCondLst>
                        <p:cond delay="indefinite"/>
                      </p:stCondLst>
                      <p:childTnLst>
                        <p:par>
                          <p:cTn id="79" fill="hold">
                            <p:stCondLst>
                              <p:cond delay="0"/>
                            </p:stCondLst>
                            <p:childTnLst>
                              <p:par>
                                <p:cTn id="80" presetID="10" presetClass="entr" presetSubtype="0" fill="hold" grpId="0" nodeType="clickEffect">
                                  <p:stCondLst>
                                    <p:cond delay="0"/>
                                  </p:stCondLst>
                                  <p:childTnLst>
                                    <p:set>
                                      <p:cBhvr>
                                        <p:cTn id="81" dur="1" fill="hold">
                                          <p:stCondLst>
                                            <p:cond delay="0"/>
                                          </p:stCondLst>
                                        </p:cTn>
                                        <p:tgtEl>
                                          <p:spTgt spid="13">
                                            <p:txEl>
                                              <p:pRg st="0" end="0"/>
                                            </p:txEl>
                                          </p:spTgt>
                                        </p:tgtEl>
                                        <p:attrNameLst>
                                          <p:attrName>style.visibility</p:attrName>
                                        </p:attrNameLst>
                                      </p:cBhvr>
                                      <p:to>
                                        <p:strVal val="visible"/>
                                      </p:to>
                                    </p:set>
                                    <p:animEffect transition="in" filter="fade">
                                      <p:cBhvr>
                                        <p:cTn id="82" dur="2000"/>
                                        <p:tgtEl>
                                          <p:spTgt spid="13">
                                            <p:txEl>
                                              <p:pRg st="0" end="0"/>
                                            </p:txEl>
                                          </p:spTgt>
                                        </p:tgtEl>
                                      </p:cBhvr>
                                    </p:animEffect>
                                  </p:childTnLst>
                                </p:cTn>
                              </p:par>
                            </p:childTnLst>
                          </p:cTn>
                        </p:par>
                      </p:childTnLst>
                    </p:cTn>
                  </p:par>
                  <p:par>
                    <p:cTn id="83" fill="hold">
                      <p:stCondLst>
                        <p:cond delay="indefinite"/>
                      </p:stCondLst>
                      <p:childTnLst>
                        <p:par>
                          <p:cTn id="84" fill="hold">
                            <p:stCondLst>
                              <p:cond delay="0"/>
                            </p:stCondLst>
                            <p:childTnLst>
                              <p:par>
                                <p:cTn id="85" presetID="10" presetClass="entr" presetSubtype="0" fill="hold" grpId="0" nodeType="clickEffect">
                                  <p:stCondLst>
                                    <p:cond delay="0"/>
                                  </p:stCondLst>
                                  <p:childTnLst>
                                    <p:set>
                                      <p:cBhvr>
                                        <p:cTn id="86" dur="1" fill="hold">
                                          <p:stCondLst>
                                            <p:cond delay="0"/>
                                          </p:stCondLst>
                                        </p:cTn>
                                        <p:tgtEl>
                                          <p:spTgt spid="13">
                                            <p:txEl>
                                              <p:pRg st="1" end="1"/>
                                            </p:txEl>
                                          </p:spTgt>
                                        </p:tgtEl>
                                        <p:attrNameLst>
                                          <p:attrName>style.visibility</p:attrName>
                                        </p:attrNameLst>
                                      </p:cBhvr>
                                      <p:to>
                                        <p:strVal val="visible"/>
                                      </p:to>
                                    </p:set>
                                    <p:animEffect transition="in" filter="fade">
                                      <p:cBhvr>
                                        <p:cTn id="87" dur="2000"/>
                                        <p:tgtEl>
                                          <p:spTgt spid="13">
                                            <p:txEl>
                                              <p:pRg st="1" end="1"/>
                                            </p:txEl>
                                          </p:spTgt>
                                        </p:tgtEl>
                                      </p:cBhvr>
                                    </p:animEffect>
                                  </p:childTnLst>
                                </p:cTn>
                              </p:par>
                            </p:childTnLst>
                          </p:cTn>
                        </p:par>
                      </p:childTnLst>
                    </p:cTn>
                  </p:par>
                  <p:par>
                    <p:cTn id="88" fill="hold">
                      <p:stCondLst>
                        <p:cond delay="indefinite"/>
                      </p:stCondLst>
                      <p:childTnLst>
                        <p:par>
                          <p:cTn id="89" fill="hold">
                            <p:stCondLst>
                              <p:cond delay="0"/>
                            </p:stCondLst>
                            <p:childTnLst>
                              <p:par>
                                <p:cTn id="90" presetID="10" presetClass="entr" presetSubtype="0" fill="hold" grpId="0" nodeType="clickEffect">
                                  <p:stCondLst>
                                    <p:cond delay="0"/>
                                  </p:stCondLst>
                                  <p:childTnLst>
                                    <p:set>
                                      <p:cBhvr>
                                        <p:cTn id="91" dur="1" fill="hold">
                                          <p:stCondLst>
                                            <p:cond delay="0"/>
                                          </p:stCondLst>
                                        </p:cTn>
                                        <p:tgtEl>
                                          <p:spTgt spid="11">
                                            <p:bg/>
                                          </p:spTgt>
                                        </p:tgtEl>
                                        <p:attrNameLst>
                                          <p:attrName>style.visibility</p:attrName>
                                        </p:attrNameLst>
                                      </p:cBhvr>
                                      <p:to>
                                        <p:strVal val="visible"/>
                                      </p:to>
                                    </p:set>
                                    <p:animEffect transition="in" filter="fade">
                                      <p:cBhvr>
                                        <p:cTn id="92" dur="2000"/>
                                        <p:tgtEl>
                                          <p:spTgt spid="11">
                                            <p:bg/>
                                          </p:spTgt>
                                        </p:tgtEl>
                                      </p:cBhvr>
                                    </p:animEffect>
                                  </p:childTnLst>
                                </p:cTn>
                              </p:par>
                            </p:childTnLst>
                          </p:cTn>
                        </p:par>
                      </p:childTnLst>
                    </p:cTn>
                  </p:par>
                  <p:par>
                    <p:cTn id="93" fill="hold">
                      <p:stCondLst>
                        <p:cond delay="indefinite"/>
                      </p:stCondLst>
                      <p:childTnLst>
                        <p:par>
                          <p:cTn id="94" fill="hold">
                            <p:stCondLst>
                              <p:cond delay="0"/>
                            </p:stCondLst>
                            <p:childTnLst>
                              <p:par>
                                <p:cTn id="95" presetID="10" presetClass="entr" presetSubtype="0" fill="hold" grpId="0" nodeType="clickEffect">
                                  <p:stCondLst>
                                    <p:cond delay="0"/>
                                  </p:stCondLst>
                                  <p:childTnLst>
                                    <p:set>
                                      <p:cBhvr>
                                        <p:cTn id="96" dur="1" fill="hold">
                                          <p:stCondLst>
                                            <p:cond delay="0"/>
                                          </p:stCondLst>
                                        </p:cTn>
                                        <p:tgtEl>
                                          <p:spTgt spid="11">
                                            <p:txEl>
                                              <p:pRg st="0" end="0"/>
                                            </p:txEl>
                                          </p:spTgt>
                                        </p:tgtEl>
                                        <p:attrNameLst>
                                          <p:attrName>style.visibility</p:attrName>
                                        </p:attrNameLst>
                                      </p:cBhvr>
                                      <p:to>
                                        <p:strVal val="visible"/>
                                      </p:to>
                                    </p:set>
                                    <p:animEffect transition="in" filter="fade">
                                      <p:cBhvr>
                                        <p:cTn id="97" dur="2000"/>
                                        <p:tgtEl>
                                          <p:spTgt spid="11">
                                            <p:txEl>
                                              <p:pRg st="0" end="0"/>
                                            </p:txEl>
                                          </p:spTgt>
                                        </p:tgtEl>
                                      </p:cBhvr>
                                    </p:animEffect>
                                  </p:childTnLst>
                                </p:cTn>
                              </p:par>
                            </p:childTnLst>
                          </p:cTn>
                        </p:par>
                      </p:childTnLst>
                    </p:cTn>
                  </p:par>
                  <p:par>
                    <p:cTn id="98" fill="hold">
                      <p:stCondLst>
                        <p:cond delay="indefinite"/>
                      </p:stCondLst>
                      <p:childTnLst>
                        <p:par>
                          <p:cTn id="99" fill="hold">
                            <p:stCondLst>
                              <p:cond delay="0"/>
                            </p:stCondLst>
                            <p:childTnLst>
                              <p:par>
                                <p:cTn id="100" presetID="10" presetClass="entr" presetSubtype="0" fill="hold" grpId="0" nodeType="clickEffect">
                                  <p:stCondLst>
                                    <p:cond delay="0"/>
                                  </p:stCondLst>
                                  <p:childTnLst>
                                    <p:set>
                                      <p:cBhvr>
                                        <p:cTn id="101" dur="1" fill="hold">
                                          <p:stCondLst>
                                            <p:cond delay="0"/>
                                          </p:stCondLst>
                                        </p:cTn>
                                        <p:tgtEl>
                                          <p:spTgt spid="15">
                                            <p:bg/>
                                          </p:spTgt>
                                        </p:tgtEl>
                                        <p:attrNameLst>
                                          <p:attrName>style.visibility</p:attrName>
                                        </p:attrNameLst>
                                      </p:cBhvr>
                                      <p:to>
                                        <p:strVal val="visible"/>
                                      </p:to>
                                    </p:set>
                                    <p:animEffect transition="in" filter="fade">
                                      <p:cBhvr>
                                        <p:cTn id="102" dur="2000"/>
                                        <p:tgtEl>
                                          <p:spTgt spid="15">
                                            <p:bg/>
                                          </p:spTgt>
                                        </p:tgtEl>
                                      </p:cBhvr>
                                    </p:animEffect>
                                  </p:childTnLst>
                                </p:cTn>
                              </p:par>
                            </p:childTnLst>
                          </p:cTn>
                        </p:par>
                      </p:childTnLst>
                    </p:cTn>
                  </p:par>
                  <p:par>
                    <p:cTn id="103" fill="hold">
                      <p:stCondLst>
                        <p:cond delay="indefinite"/>
                      </p:stCondLst>
                      <p:childTnLst>
                        <p:par>
                          <p:cTn id="104" fill="hold">
                            <p:stCondLst>
                              <p:cond delay="0"/>
                            </p:stCondLst>
                            <p:childTnLst>
                              <p:par>
                                <p:cTn id="105" presetID="10" presetClass="entr" presetSubtype="0" fill="hold" grpId="0" nodeType="clickEffect">
                                  <p:stCondLst>
                                    <p:cond delay="0"/>
                                  </p:stCondLst>
                                  <p:childTnLst>
                                    <p:set>
                                      <p:cBhvr>
                                        <p:cTn id="106" dur="1" fill="hold">
                                          <p:stCondLst>
                                            <p:cond delay="0"/>
                                          </p:stCondLst>
                                        </p:cTn>
                                        <p:tgtEl>
                                          <p:spTgt spid="15">
                                            <p:txEl>
                                              <p:pRg st="0" end="0"/>
                                            </p:txEl>
                                          </p:spTgt>
                                        </p:tgtEl>
                                        <p:attrNameLst>
                                          <p:attrName>style.visibility</p:attrName>
                                        </p:attrNameLst>
                                      </p:cBhvr>
                                      <p:to>
                                        <p:strVal val="visible"/>
                                      </p:to>
                                    </p:set>
                                    <p:animEffect transition="in" filter="fade">
                                      <p:cBhvr>
                                        <p:cTn id="107" dur="2000"/>
                                        <p:tgtEl>
                                          <p:spTgt spid="15">
                                            <p:txEl>
                                              <p:pRg st="0" end="0"/>
                                            </p:txEl>
                                          </p:spTgt>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15">
                                            <p:txEl>
                                              <p:pRg st="1" end="1"/>
                                            </p:txEl>
                                          </p:spTgt>
                                        </p:tgtEl>
                                        <p:attrNameLst>
                                          <p:attrName>style.visibility</p:attrName>
                                        </p:attrNameLst>
                                      </p:cBhvr>
                                      <p:to>
                                        <p:strVal val="visible"/>
                                      </p:to>
                                    </p:set>
                                    <p:animEffect transition="in" filter="fade">
                                      <p:cBhvr>
                                        <p:cTn id="112" dur="2000"/>
                                        <p:tgtEl>
                                          <p:spTgt spid="15">
                                            <p:txEl>
                                              <p:pRg st="1" end="1"/>
                                            </p:txEl>
                                          </p:spTgt>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15">
                                            <p:txEl>
                                              <p:pRg st="2" end="2"/>
                                            </p:txEl>
                                          </p:spTgt>
                                        </p:tgtEl>
                                        <p:attrNameLst>
                                          <p:attrName>style.visibility</p:attrName>
                                        </p:attrNameLst>
                                      </p:cBhvr>
                                      <p:to>
                                        <p:strVal val="visible"/>
                                      </p:to>
                                    </p:set>
                                    <p:animEffect transition="in" filter="fade">
                                      <p:cBhvr>
                                        <p:cTn id="117" dur="2000"/>
                                        <p:tgtEl>
                                          <p:spTgt spid="15">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animBg="1"/>
      <p:bldP spid="9" grpId="0" build="p" animBg="1"/>
      <p:bldP spid="10" grpId="0" build="p" animBg="1"/>
      <p:bldP spid="11" grpId="0" build="p" animBg="1"/>
      <p:bldP spid="12" grpId="0" build="p" animBg="1"/>
      <p:bldP spid="13" grpId="0" build="p" animBg="1"/>
      <p:bldP spid="14" grpId="0" build="p" animBg="1"/>
      <p:bldP spid="15" grpId="0" build="p" animBg="1"/>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e">
  <a:themeElements>
    <a:clrScheme name="Ione">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EC76B5"/>
      </a:hlink>
      <a:folHlink>
        <a:srgbClr val="E8ACCD"/>
      </a:folHlink>
    </a:clrScheme>
    <a:fontScheme name="Ione">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e">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id="{B8441ADB-2E43-4AF7-B97A-BD870242C6A8}" vid="{A207AED3-9ABC-4A18-9978-A59B65688B15}"/>
    </a:ext>
  </a:ext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505</TotalTime>
  <Words>2198</Words>
  <Application>Microsoft Office PowerPoint</Application>
  <PresentationFormat>Presentazione su schermo (4:3)</PresentationFormat>
  <Paragraphs>228</Paragraphs>
  <Slides>48</Slides>
  <Notes>7</Notes>
  <HiddenSlides>0</HiddenSlides>
  <MMClips>0</MMClips>
  <ScaleCrop>false</ScaleCrop>
  <HeadingPairs>
    <vt:vector size="4" baseType="variant">
      <vt:variant>
        <vt:lpstr>Tema</vt:lpstr>
      </vt:variant>
      <vt:variant>
        <vt:i4>1</vt:i4>
      </vt:variant>
      <vt:variant>
        <vt:lpstr>Titoli diapositive</vt:lpstr>
      </vt:variant>
      <vt:variant>
        <vt:i4>48</vt:i4>
      </vt:variant>
    </vt:vector>
  </HeadingPairs>
  <TitlesOfParts>
    <vt:vector size="49" baseType="lpstr">
      <vt:lpstr>Ione</vt:lpstr>
      <vt:lpstr>ITI Leonardo da Vinci </vt:lpstr>
      <vt:lpstr>legami</vt:lpstr>
      <vt:lpstr>Diapositiva 3</vt:lpstr>
      <vt:lpstr>Diapositiva 4</vt:lpstr>
      <vt:lpstr>Essere in gruppo è diverso da essere un gruppo….</vt:lpstr>
      <vt:lpstr>Il clima della classe</vt:lpstr>
      <vt:lpstr>Lavorare sul clima classe…</vt:lpstr>
      <vt:lpstr>La classe IIA</vt:lpstr>
      <vt:lpstr>Diapositiva 9</vt:lpstr>
      <vt:lpstr>Riflessioni sul clima della nostra classe</vt:lpstr>
      <vt:lpstr>IPOTETICHE SOLUZIONI PER MIGLIORARE il clima della classe…  e diventare esseri sociali…</vt:lpstr>
      <vt:lpstr>Diapositiva 12</vt:lpstr>
      <vt:lpstr>LEGAMI  DIRITTO: I RAPPORTI DI FAMIGLIA</vt:lpstr>
      <vt:lpstr>Articolo 29 della Costituzione </vt:lpstr>
      <vt:lpstr>I rapporti di famiglia</vt:lpstr>
      <vt:lpstr>Il matrimonio</vt:lpstr>
      <vt:lpstr>Tipi di matrimonio</vt:lpstr>
      <vt:lpstr>Articolo 29 della Costituzione</vt:lpstr>
      <vt:lpstr>  Rapporto tra i coniugi</vt:lpstr>
      <vt:lpstr>DIRITTI E DOVERI DEI CONIUGI  UGUALI E RECIPROCI </vt:lpstr>
      <vt:lpstr> Rapporti tra genitori e figli</vt:lpstr>
      <vt:lpstr>Diritti dei figli</vt:lpstr>
      <vt:lpstr>Doveri dei figli</vt:lpstr>
      <vt:lpstr>Diapositiva 24</vt:lpstr>
      <vt:lpstr>Diapositiva 25</vt:lpstr>
      <vt:lpstr>E’ PROPRIO COME ISTINTIVAMENTE AMIAMO NOSTRA MADRE, SIAMO LEGATI ALLA NATURA FISICAMENTE COGNITIVAMENTE ED EMOTIVAMENTE. NON SIETE VENUTI IN QUESTO MONDO NE’ SIETE USCITI COME UN’ ONDA DALL’ OCEANO,QUI NON SIETE DEGLI STRANIERI. (Allan Watts)</vt:lpstr>
      <vt:lpstr>Purtroppo l’uomo ha cambiato atteggiamento nel corso del tempo al suo ambiente; l’ eccessivo disboscamento, lo sfruttamento agricolo, la contaminazione delle falde acquifere e le industrie hanno prodotto cambiamenti climatici che stanno compromettendo l‘equilibrio del nostro ambiente e non accorgendoci che con il passare del tempo, stiamo distruggendo noi stessi.</vt:lpstr>
      <vt:lpstr>Noi giovani abbiamo il compito molto delicato di porre un argine, con i nostri comportamenti a questa inesorabile distruzione. Stiamo assistendo negli ultimi tempi a un vero sconvolgimento del legame tra uomo e natura, una natura malefica e nemica dell’uomo, che uccide con la sua forza brutale. </vt:lpstr>
      <vt:lpstr>Noi giovani dobbiamo essere sempre più consapevoli che conservare la natura vuol dire soprattutto prevedere il futuro agendo sul presente, utilizzando al meglio la risorsa più promettente per il nostro difficile domani:  il nostro cervello.</vt:lpstr>
      <vt:lpstr>LE REAZIONI CHIMICHE </vt:lpstr>
      <vt:lpstr>I TIPI DI TRASFORMAZIONE </vt:lpstr>
      <vt:lpstr>CHE COS’ E’ UNA TRASFORMAZIONE CHIMICA..?</vt:lpstr>
      <vt:lpstr>Il Principio di  Conservazione della materia</vt:lpstr>
      <vt:lpstr>LE NOSTRE ESPERIENZE IN LABORATORIO..</vt:lpstr>
      <vt:lpstr>GLI STRUMENTI USATI..</vt:lpstr>
      <vt:lpstr>MATEMATICA</vt:lpstr>
      <vt:lpstr>   Due grandezze sono direttamente proporzionali se al raddoppiare di x anche y raddoppia, al triplicare di x anche y triplica e così via </vt:lpstr>
      <vt:lpstr>Sono direttamente proporzionali  il numero di moli n  e  la massa in grammi di una sostanza m  che sono legati dalla relazione  </vt:lpstr>
      <vt:lpstr>    Il numero di particelle elementari N, atomi o molecole, è legato al numero di moli n dal numero di Avogadro N0 secondo la relazione: </vt:lpstr>
      <vt:lpstr>Se y e x sono variabili direttamente proporzionali, il loro rapporto è costante: </vt:lpstr>
      <vt:lpstr>     La curva corrispondente al grafico di grandezze direttamente proporzionali è una retta passante per l’origine degli assi la cui inclinazione varia al variare della costante K (coefficiente angolare)   </vt:lpstr>
      <vt:lpstr>I LEGAMI IN FISICA Le leggi fisiche </vt:lpstr>
      <vt:lpstr>Un po’ di Storia della Fisica</vt:lpstr>
      <vt:lpstr>CARTESIO</vt:lpstr>
      <vt:lpstr>KEPLERO</vt:lpstr>
      <vt:lpstr>GALILEI</vt:lpstr>
      <vt:lpstr>L A LEGGE DI NEWTON</vt:lpstr>
      <vt:lpstr>Sport come sviluppo personale  e  come rilancio di legami sociali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legame</dc:title>
  <dc:creator>compaq</dc:creator>
  <cp:lastModifiedBy>marisa</cp:lastModifiedBy>
  <cp:revision>101</cp:revision>
  <dcterms:created xsi:type="dcterms:W3CDTF">2019-03-07T08:31:54Z</dcterms:created>
  <dcterms:modified xsi:type="dcterms:W3CDTF">2019-03-10T16:04:34Z</dcterms:modified>
</cp:coreProperties>
</file>