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2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3.xml" ContentType="application/vnd.openxmlformats-officedocument.them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4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35.xml" ContentType="application/vnd.openxmlformats-officedocument.theme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6.xml" ContentType="application/vnd.openxmlformats-officedocument.theme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37.xml" ContentType="application/vnd.openxmlformats-officedocument.them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38.xml" ContentType="application/vnd.openxmlformats-officedocument.theme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theme/theme39.xml" ContentType="application/vnd.openxmlformats-officedocument.theme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theme/theme40.xml" ContentType="application/vnd.openxmlformats-officedocument.theme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theme/theme41.xml" ContentType="application/vnd.openxmlformats-officedocument.theme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theme/theme42.xml" ContentType="application/vnd.openxmlformats-officedocument.theme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theme/theme43.xml" ContentType="application/vnd.openxmlformats-officedocument.theme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theme/theme44.xml" ContentType="application/vnd.openxmlformats-officedocument.theme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theme/theme45.xml" ContentType="application/vnd.openxmlformats-officedocument.theme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theme/theme46.xml" ContentType="application/vnd.openxmlformats-officedocument.theme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theme/theme47.xml" ContentType="application/vnd.openxmlformats-officedocument.theme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theme/theme48.xml" ContentType="application/vnd.openxmlformats-officedocument.theme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theme/theme49.xml" ContentType="application/vnd.openxmlformats-officedocument.theme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theme/theme50.xml" ContentType="application/vnd.openxmlformats-officedocument.theme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theme/theme51.xml" ContentType="application/vnd.openxmlformats-officedocument.theme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theme/theme52.xml" ContentType="application/vnd.openxmlformats-officedocument.theme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theme/theme53.xml" ContentType="application/vnd.openxmlformats-officedocument.theme+xml"/>
  <Override PartName="/ppt/theme/theme5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80" r:id="rId2"/>
    <p:sldMasterId id="2147483792" r:id="rId3"/>
    <p:sldMasterId id="2147483804" r:id="rId4"/>
    <p:sldMasterId id="2147483816" r:id="rId5"/>
    <p:sldMasterId id="2147483828" r:id="rId6"/>
    <p:sldMasterId id="2147483840" r:id="rId7"/>
    <p:sldMasterId id="2147483852" r:id="rId8"/>
    <p:sldMasterId id="2147483864" r:id="rId9"/>
    <p:sldMasterId id="2147483876" r:id="rId10"/>
    <p:sldMasterId id="2147483888" r:id="rId11"/>
    <p:sldMasterId id="2147483900" r:id="rId12"/>
    <p:sldMasterId id="2147483912" r:id="rId13"/>
    <p:sldMasterId id="2147483924" r:id="rId14"/>
    <p:sldMasterId id="2147483936" r:id="rId15"/>
    <p:sldMasterId id="2147483948" r:id="rId16"/>
    <p:sldMasterId id="2147483960" r:id="rId17"/>
    <p:sldMasterId id="2147483972" r:id="rId18"/>
    <p:sldMasterId id="2147483984" r:id="rId19"/>
    <p:sldMasterId id="2147483996" r:id="rId20"/>
    <p:sldMasterId id="2147484008" r:id="rId21"/>
    <p:sldMasterId id="2147484020" r:id="rId22"/>
    <p:sldMasterId id="2147484032" r:id="rId23"/>
    <p:sldMasterId id="2147484044" r:id="rId24"/>
    <p:sldMasterId id="2147484056" r:id="rId25"/>
    <p:sldMasterId id="2147484068" r:id="rId26"/>
    <p:sldMasterId id="2147484080" r:id="rId27"/>
    <p:sldMasterId id="2147484152" r:id="rId28"/>
    <p:sldMasterId id="2147484164" r:id="rId29"/>
    <p:sldMasterId id="2147484176" r:id="rId30"/>
    <p:sldMasterId id="2147484224" r:id="rId31"/>
    <p:sldMasterId id="2147484236" r:id="rId32"/>
    <p:sldMasterId id="2147484248" r:id="rId33"/>
    <p:sldMasterId id="2147484260" r:id="rId34"/>
    <p:sldMasterId id="2147484272" r:id="rId35"/>
    <p:sldMasterId id="2147484284" r:id="rId36"/>
    <p:sldMasterId id="2147484296" r:id="rId37"/>
    <p:sldMasterId id="2147484308" r:id="rId38"/>
    <p:sldMasterId id="2147484320" r:id="rId39"/>
    <p:sldMasterId id="2147484332" r:id="rId40"/>
    <p:sldMasterId id="2147484344" r:id="rId41"/>
    <p:sldMasterId id="2147484356" r:id="rId42"/>
    <p:sldMasterId id="2147484380" r:id="rId43"/>
    <p:sldMasterId id="2147484392" r:id="rId44"/>
    <p:sldMasterId id="2147484404" r:id="rId45"/>
    <p:sldMasterId id="2147484416" r:id="rId46"/>
    <p:sldMasterId id="2147484434" r:id="rId47"/>
    <p:sldMasterId id="2147484452" r:id="rId48"/>
    <p:sldMasterId id="2147484470" r:id="rId49"/>
    <p:sldMasterId id="2147484482" r:id="rId50"/>
    <p:sldMasterId id="2147484494" r:id="rId51"/>
    <p:sldMasterId id="2147484506" r:id="rId52"/>
    <p:sldMasterId id="2147484521" r:id="rId53"/>
  </p:sldMasterIdLst>
  <p:notesMasterIdLst>
    <p:notesMasterId r:id="rId113"/>
  </p:notesMasterIdLst>
  <p:sldIdLst>
    <p:sldId id="256" r:id="rId54"/>
    <p:sldId id="317" r:id="rId55"/>
    <p:sldId id="322" r:id="rId56"/>
    <p:sldId id="323" r:id="rId57"/>
    <p:sldId id="261" r:id="rId58"/>
    <p:sldId id="262" r:id="rId59"/>
    <p:sldId id="263" r:id="rId60"/>
    <p:sldId id="264" r:id="rId61"/>
    <p:sldId id="265" r:id="rId62"/>
    <p:sldId id="266" r:id="rId63"/>
    <p:sldId id="267" r:id="rId64"/>
    <p:sldId id="268" r:id="rId65"/>
    <p:sldId id="339" r:id="rId66"/>
    <p:sldId id="269" r:id="rId67"/>
    <p:sldId id="270" r:id="rId68"/>
    <p:sldId id="271" r:id="rId69"/>
    <p:sldId id="272" r:id="rId70"/>
    <p:sldId id="273" r:id="rId71"/>
    <p:sldId id="274" r:id="rId72"/>
    <p:sldId id="275" r:id="rId73"/>
    <p:sldId id="276" r:id="rId74"/>
    <p:sldId id="277" r:id="rId75"/>
    <p:sldId id="278" r:id="rId76"/>
    <p:sldId id="279" r:id="rId77"/>
    <p:sldId id="280" r:id="rId78"/>
    <p:sldId id="281" r:id="rId79"/>
    <p:sldId id="282" r:id="rId80"/>
    <p:sldId id="283" r:id="rId81"/>
    <p:sldId id="284" r:id="rId82"/>
    <p:sldId id="285" r:id="rId83"/>
    <p:sldId id="327" r:id="rId84"/>
    <p:sldId id="286" r:id="rId85"/>
    <p:sldId id="340" r:id="rId86"/>
    <p:sldId id="288" r:id="rId87"/>
    <p:sldId id="289" r:id="rId88"/>
    <p:sldId id="290" r:id="rId89"/>
    <p:sldId id="330" r:id="rId90"/>
    <p:sldId id="292" r:id="rId91"/>
    <p:sldId id="293" r:id="rId92"/>
    <p:sldId id="294" r:id="rId93"/>
    <p:sldId id="332" r:id="rId94"/>
    <p:sldId id="333" r:id="rId95"/>
    <p:sldId id="335" r:id="rId96"/>
    <p:sldId id="337" r:id="rId97"/>
    <p:sldId id="298" r:id="rId98"/>
    <p:sldId id="299" r:id="rId99"/>
    <p:sldId id="300" r:id="rId100"/>
    <p:sldId id="301" r:id="rId101"/>
    <p:sldId id="302" r:id="rId102"/>
    <p:sldId id="303" r:id="rId103"/>
    <p:sldId id="304" r:id="rId104"/>
    <p:sldId id="305" r:id="rId105"/>
    <p:sldId id="306" r:id="rId106"/>
    <p:sldId id="307" r:id="rId107"/>
    <p:sldId id="308" r:id="rId108"/>
    <p:sldId id="309" r:id="rId109"/>
    <p:sldId id="311" r:id="rId110"/>
    <p:sldId id="312" r:id="rId111"/>
    <p:sldId id="313" r:id="rId1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EF"/>
    <a:srgbClr val="F97FDF"/>
    <a:srgbClr val="FF3300"/>
    <a:srgbClr val="00A44A"/>
    <a:srgbClr val="457F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tableStyles" Target="tableStyles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63" Type="http://schemas.openxmlformats.org/officeDocument/2006/relationships/slide" Target="slides/slide10.xml"/><Relationship Id="rId68" Type="http://schemas.openxmlformats.org/officeDocument/2006/relationships/slide" Target="slides/slide15.xml"/><Relationship Id="rId84" Type="http://schemas.openxmlformats.org/officeDocument/2006/relationships/slide" Target="slides/slide31.xml"/><Relationship Id="rId89" Type="http://schemas.openxmlformats.org/officeDocument/2006/relationships/slide" Target="slides/slide36.xml"/><Relationship Id="rId112" Type="http://schemas.openxmlformats.org/officeDocument/2006/relationships/slide" Target="slides/slide59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54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53" Type="http://schemas.openxmlformats.org/officeDocument/2006/relationships/slideMaster" Target="slideMasters/slideMaster53.xml"/><Relationship Id="rId58" Type="http://schemas.openxmlformats.org/officeDocument/2006/relationships/slide" Target="slides/slide5.xml"/><Relationship Id="rId66" Type="http://schemas.openxmlformats.org/officeDocument/2006/relationships/slide" Target="slides/slide13.xml"/><Relationship Id="rId74" Type="http://schemas.openxmlformats.org/officeDocument/2006/relationships/slide" Target="slides/slide21.xml"/><Relationship Id="rId79" Type="http://schemas.openxmlformats.org/officeDocument/2006/relationships/slide" Target="slides/slide26.xml"/><Relationship Id="rId87" Type="http://schemas.openxmlformats.org/officeDocument/2006/relationships/slide" Target="slides/slide34.xml"/><Relationship Id="rId102" Type="http://schemas.openxmlformats.org/officeDocument/2006/relationships/slide" Target="slides/slide49.xml"/><Relationship Id="rId110" Type="http://schemas.openxmlformats.org/officeDocument/2006/relationships/slide" Target="slides/slide57.xml"/><Relationship Id="rId11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8.xml"/><Relationship Id="rId82" Type="http://schemas.openxmlformats.org/officeDocument/2006/relationships/slide" Target="slides/slide29.xml"/><Relationship Id="rId90" Type="http://schemas.openxmlformats.org/officeDocument/2006/relationships/slide" Target="slides/slide37.xml"/><Relationship Id="rId95" Type="http://schemas.openxmlformats.org/officeDocument/2006/relationships/slide" Target="slides/slide4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" Target="slides/slide3.xml"/><Relationship Id="rId64" Type="http://schemas.openxmlformats.org/officeDocument/2006/relationships/slide" Target="slides/slide11.xml"/><Relationship Id="rId69" Type="http://schemas.openxmlformats.org/officeDocument/2006/relationships/slide" Target="slides/slide16.xml"/><Relationship Id="rId77" Type="http://schemas.openxmlformats.org/officeDocument/2006/relationships/slide" Target="slides/slide24.xml"/><Relationship Id="rId100" Type="http://schemas.openxmlformats.org/officeDocument/2006/relationships/slide" Target="slides/slide47.xml"/><Relationship Id="rId105" Type="http://schemas.openxmlformats.org/officeDocument/2006/relationships/slide" Target="slides/slide52.xml"/><Relationship Id="rId113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9.xml"/><Relationship Id="rId80" Type="http://schemas.openxmlformats.org/officeDocument/2006/relationships/slide" Target="slides/slide27.xml"/><Relationship Id="rId85" Type="http://schemas.openxmlformats.org/officeDocument/2006/relationships/slide" Target="slides/slide32.xml"/><Relationship Id="rId93" Type="http://schemas.openxmlformats.org/officeDocument/2006/relationships/slide" Target="slides/slide40.xml"/><Relationship Id="rId98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" Target="slides/slide6.xml"/><Relationship Id="rId67" Type="http://schemas.openxmlformats.org/officeDocument/2006/relationships/slide" Target="slides/slide14.xml"/><Relationship Id="rId103" Type="http://schemas.openxmlformats.org/officeDocument/2006/relationships/slide" Target="slides/slide50.xml"/><Relationship Id="rId108" Type="http://schemas.openxmlformats.org/officeDocument/2006/relationships/slide" Target="slides/slide55.xml"/><Relationship Id="rId116" Type="http://schemas.openxmlformats.org/officeDocument/2006/relationships/theme" Target="theme/theme1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" Target="slides/slide1.xml"/><Relationship Id="rId62" Type="http://schemas.openxmlformats.org/officeDocument/2006/relationships/slide" Target="slides/slide9.xml"/><Relationship Id="rId70" Type="http://schemas.openxmlformats.org/officeDocument/2006/relationships/slide" Target="slides/slide17.xml"/><Relationship Id="rId75" Type="http://schemas.openxmlformats.org/officeDocument/2006/relationships/slide" Target="slides/slide22.xml"/><Relationship Id="rId83" Type="http://schemas.openxmlformats.org/officeDocument/2006/relationships/slide" Target="slides/slide30.xml"/><Relationship Id="rId88" Type="http://schemas.openxmlformats.org/officeDocument/2006/relationships/slide" Target="slides/slide35.xml"/><Relationship Id="rId91" Type="http://schemas.openxmlformats.org/officeDocument/2006/relationships/slide" Target="slides/slide38.xml"/><Relationship Id="rId96" Type="http://schemas.openxmlformats.org/officeDocument/2006/relationships/slide" Target="slides/slide43.xml"/><Relationship Id="rId111" Type="http://schemas.openxmlformats.org/officeDocument/2006/relationships/slide" Target="slides/slide5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" Target="slides/slide4.xml"/><Relationship Id="rId106" Type="http://schemas.openxmlformats.org/officeDocument/2006/relationships/slide" Target="slides/slide53.xml"/><Relationship Id="rId114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Master" Target="slideMasters/slideMaster52.xml"/><Relationship Id="rId60" Type="http://schemas.openxmlformats.org/officeDocument/2006/relationships/slide" Target="slides/slide7.xml"/><Relationship Id="rId65" Type="http://schemas.openxmlformats.org/officeDocument/2006/relationships/slide" Target="slides/slide12.xml"/><Relationship Id="rId73" Type="http://schemas.openxmlformats.org/officeDocument/2006/relationships/slide" Target="slides/slide20.xml"/><Relationship Id="rId78" Type="http://schemas.openxmlformats.org/officeDocument/2006/relationships/slide" Target="slides/slide25.xml"/><Relationship Id="rId81" Type="http://schemas.openxmlformats.org/officeDocument/2006/relationships/slide" Target="slides/slide28.xml"/><Relationship Id="rId86" Type="http://schemas.openxmlformats.org/officeDocument/2006/relationships/slide" Target="slides/slide33.xml"/><Relationship Id="rId94" Type="http://schemas.openxmlformats.org/officeDocument/2006/relationships/slide" Target="slides/slide41.xml"/><Relationship Id="rId99" Type="http://schemas.openxmlformats.org/officeDocument/2006/relationships/slide" Target="slides/slide46.xml"/><Relationship Id="rId101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56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" Target="slides/slide2.xml"/><Relationship Id="rId76" Type="http://schemas.openxmlformats.org/officeDocument/2006/relationships/slide" Target="slides/slide23.xml"/><Relationship Id="rId97" Type="http://schemas.openxmlformats.org/officeDocument/2006/relationships/slide" Target="slides/slide44.xml"/><Relationship Id="rId104" Type="http://schemas.openxmlformats.org/officeDocument/2006/relationships/slide" Target="slides/slide5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18.xml"/><Relationship Id="rId92" Type="http://schemas.openxmlformats.org/officeDocument/2006/relationships/slide" Target="slides/slide39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image" Target="../media/image9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690D9D-8E0F-48EA-A851-317F4833B044}" type="datetimeFigureOut">
              <a:rPr lang="it-IT" smtClean="0"/>
              <a:t>20/02/2019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7C5CA4-78B8-4D86-BD60-870500D153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3557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fld id="{2E555745-F5F6-4938-92FD-557CF9211B3F}" type="slidenum">
              <a:rPr lang="en-GB" altLang="it-IT">
                <a:latin typeface="Arial" charset="0"/>
              </a:rPr>
              <a:pPr/>
              <a:t>41</a:t>
            </a:fld>
            <a:endParaRPr lang="en-GB" altLang="it-IT">
              <a:latin typeface="Arial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fld id="{7D4EBB1E-78B4-4118-AA78-70BF9C11B3DA}" type="slidenum">
              <a:rPr lang="en-GB" altLang="it-IT">
                <a:latin typeface="Arial" charset="0"/>
              </a:rPr>
              <a:pPr/>
              <a:t>42</a:t>
            </a:fld>
            <a:endParaRPr lang="en-GB" altLang="it-IT">
              <a:latin typeface="Arial" charset="0"/>
            </a:endParaRPr>
          </a:p>
        </p:txBody>
      </p:sp>
      <p:sp>
        <p:nvSpPr>
          <p:cNvPr id="61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fld id="{36376AC6-B5C1-427A-A8E6-D8E84A9E7ED5}" type="slidenum">
              <a:rPr lang="en-GB" altLang="it-IT">
                <a:latin typeface="Arial" charset="0"/>
              </a:rPr>
              <a:pPr/>
              <a:t>43</a:t>
            </a:fld>
            <a:endParaRPr lang="en-GB" altLang="it-IT">
              <a:latin typeface="Arial" charset="0"/>
            </a:endParaRPr>
          </a:p>
        </p:txBody>
      </p:sp>
      <p:sp>
        <p:nvSpPr>
          <p:cNvPr id="81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fld id="{956D550F-9A5A-406A-94F7-AD3B7CA2018E}" type="slidenum">
              <a:rPr lang="en-GB" altLang="it-IT">
                <a:latin typeface="Arial" charset="0"/>
              </a:rPr>
              <a:pPr/>
              <a:t>44</a:t>
            </a:fld>
            <a:endParaRPr lang="en-GB" altLang="it-IT">
              <a:latin typeface="Arial" charset="0"/>
            </a:endParaRPr>
          </a:p>
        </p:txBody>
      </p:sp>
      <p:sp>
        <p:nvSpPr>
          <p:cNvPr id="102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638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6.xml"/></Relationships>
</file>

<file path=ppt/slideLayouts/_rels/slideLayout5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6.xml"/></Relationships>
</file>

<file path=ppt/slideLayouts/_rels/slideLayout5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6.xml"/></Relationships>
</file>

<file path=ppt/slideLayouts/_rels/slideLayout5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6.xml"/></Relationships>
</file>

<file path=ppt/slideLayouts/_rels/slideLayout5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6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6.xml"/></Relationships>
</file>

<file path=ppt/slideLayouts/_rels/slideLayout5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7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7.xml"/></Relationships>
</file>

<file path=ppt/slideLayouts/_rels/slideLayout5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7.xml"/></Relationships>
</file>

<file path=ppt/slideLayouts/_rels/slideLayout5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7.xml"/></Relationships>
</file>

<file path=ppt/slideLayouts/_rels/slideLayout5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7.xml"/></Relationships>
</file>

<file path=ppt/slideLayouts/_rels/slideLayout5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7.xml"/></Relationships>
</file>

<file path=ppt/slideLayouts/_rels/slideLayout5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7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7.xml"/></Relationships>
</file>

<file path=ppt/slideLayouts/_rels/slideLayout5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8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8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8.xml"/></Relationships>
</file>

<file path=ppt/slideLayouts/_rels/slideLayout5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8.xml"/></Relationships>
</file>

<file path=ppt/slideLayouts/_rels/slideLayout5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8.xml"/></Relationships>
</file>

<file path=ppt/slideLayouts/_rels/slideLayout5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8.xml"/></Relationships>
</file>

<file path=ppt/slideLayouts/_rels/slideLayout5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8.xml"/></Relationships>
</file>

<file path=ppt/slideLayouts/_rels/slideLayout5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8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8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3" y="3307361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3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A406-F757-4A30-8084-AEB0BB5C0407}" type="datetimeFigureOut">
              <a:rPr lang="it-IT" smtClean="0"/>
              <a:t>20/02/2019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9783-4CD6-4F4D-A2DD-75D40093D0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A406-F757-4A30-8084-AEB0BB5C0407}" type="datetimeFigureOut">
              <a:rPr lang="it-IT" smtClean="0"/>
              <a:t>20/02/2019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9783-4CD6-4F4D-A2DD-75D40093D0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4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4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A406-F757-4A30-8084-AEB0BB5C0407}" type="datetimeFigureOut">
              <a:rPr lang="it-IT" smtClean="0"/>
              <a:t>20/02/2019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9783-4CD6-4F4D-A2DD-75D40093D0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34"/>
            <a:ext cx="7123080" cy="92447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7" y="1809750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A406-F757-4A30-8084-AEB0BB5C0407}" type="datetimeFigureOut">
              <a:rPr lang="it-IT" smtClean="0"/>
              <a:t>20/02/2019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9783-4CD6-4F4D-A2DD-75D40093D0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5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7" y="2389192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5" y="2389192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A406-F757-4A30-8084-AEB0BB5C0407}" type="datetimeFigureOut">
              <a:rPr lang="it-IT" smtClean="0"/>
              <a:t>20/02/2019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9783-4CD6-4F4D-A2DD-75D40093D0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A406-F757-4A30-8084-AEB0BB5C0407}" type="datetimeFigureOut">
              <a:rPr lang="it-IT" smtClean="0"/>
              <a:t>20/02/2019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9783-4CD6-4F4D-A2DD-75D40093D0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A406-F757-4A30-8084-AEB0BB5C0407}" type="datetimeFigureOut">
              <a:rPr lang="it-IT" smtClean="0"/>
              <a:t>20/02/2019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9783-4CD6-4F4D-A2DD-75D40093D0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446091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6" y="44609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1631952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A406-F757-4A30-8084-AEB0BB5C0407}" type="datetimeFigureOut">
              <a:rPr lang="it-IT" smtClean="0"/>
              <a:t>20/02/2019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9783-4CD6-4F4D-A2DD-75D40093D0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7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7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A406-F757-4A30-8084-AEB0BB5C0407}" type="datetimeFigureOut">
              <a:rPr lang="it-IT" smtClean="0"/>
              <a:t>20/02/2019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9783-4CD6-4F4D-A2DD-75D40093D0F8}" type="slidenum">
              <a:rPr lang="it-IT" smtClean="0"/>
              <a:t>‹N›</a:t>
            </a:fld>
            <a:endParaRPr lang="it-IT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A406-F757-4A30-8084-AEB0BB5C0407}" type="datetimeFigureOut">
              <a:rPr lang="it-IT" smtClean="0"/>
              <a:t>20/02/2019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9783-4CD6-4F4D-A2DD-75D40093D0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2" y="675723"/>
            <a:ext cx="1472962" cy="518532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33"/>
            <a:ext cx="5467557" cy="518532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A406-F757-4A30-8084-AEB0BB5C0407}" type="datetimeFigureOut">
              <a:rPr lang="it-IT" smtClean="0"/>
              <a:t>20/02/2019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9783-4CD6-4F4D-A2DD-75D40093D0F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5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6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953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758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7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9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817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917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554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437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221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100" y="220981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20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7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19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410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946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2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8" y="731529"/>
            <a:ext cx="4829287" cy="4894729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533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5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6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673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011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7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9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67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920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709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52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40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100" y="220981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20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7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054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684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565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2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8" y="731529"/>
            <a:ext cx="4829287" cy="4894729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771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5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6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503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919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7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9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131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70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614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966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740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100" y="220981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20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7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057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607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812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2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8" y="731529"/>
            <a:ext cx="4829287" cy="4894729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825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olo isoscele 6"/>
          <p:cNvSpPr/>
          <p:nvPr/>
        </p:nvSpPr>
        <p:spPr>
          <a:xfrm rot="16200000">
            <a:off x="7554358" y="5254288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540546" y="77629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540546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1371600" y="601266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1371600" y="565071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92247" y="575231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FB5B0C4A-2E2A-4F07-9ED2-13EA3E248DE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50285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1" y="6480979"/>
            <a:ext cx="4260056" cy="300831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4654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olo rettangolo 8"/>
          <p:cNvSpPr/>
          <p:nvPr/>
        </p:nvSpPr>
        <p:spPr>
          <a:xfrm flipV="1">
            <a:off x="7036" y="704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riangolo isoscele 7"/>
          <p:cNvSpPr/>
          <p:nvPr/>
        </p:nvSpPr>
        <p:spPr>
          <a:xfrm rot="5400000" flipV="1">
            <a:off x="7554358" y="30949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619376" y="6480979"/>
            <a:ext cx="4260056" cy="300831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451056" y="809625"/>
            <a:ext cx="502920" cy="300831"/>
          </a:xfrm>
        </p:spPr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  <p:cxnSp>
        <p:nvCxnSpPr>
          <p:cNvPr id="11" name="Connettore 1 10"/>
          <p:cNvCxnSpPr/>
          <p:nvPr/>
        </p:nvCxnSpPr>
        <p:spPr>
          <a:xfrm rot="10800000">
            <a:off x="6468799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0" y="7037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271466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482355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72244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72244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57201" y="6480969"/>
            <a:ext cx="4260056" cy="301752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069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5007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1365007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4311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9790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457201" y="6481900"/>
            <a:ext cx="4260056" cy="300831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1622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35857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8016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7624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29816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3551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olo isoscele 6"/>
          <p:cNvSpPr/>
          <p:nvPr/>
        </p:nvSpPr>
        <p:spPr>
          <a:xfrm rot="16200000">
            <a:off x="7554358" y="5254288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540546" y="77629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540546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1371600" y="601266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1371600" y="565071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92247" y="575231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FB5B0C4A-2E2A-4F07-9ED2-13EA3E248DE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53247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1" y="6480979"/>
            <a:ext cx="4260056" cy="300831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4584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olo rettangolo 8"/>
          <p:cNvSpPr/>
          <p:nvPr/>
        </p:nvSpPr>
        <p:spPr>
          <a:xfrm flipV="1">
            <a:off x="7036" y="704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riangolo isoscele 7"/>
          <p:cNvSpPr/>
          <p:nvPr/>
        </p:nvSpPr>
        <p:spPr>
          <a:xfrm rot="5400000" flipV="1">
            <a:off x="7554358" y="30949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619376" y="6480979"/>
            <a:ext cx="4260056" cy="300831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451056" y="809625"/>
            <a:ext cx="502920" cy="300831"/>
          </a:xfrm>
        </p:spPr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  <p:cxnSp>
        <p:nvCxnSpPr>
          <p:cNvPr id="11" name="Connettore 1 10"/>
          <p:cNvCxnSpPr/>
          <p:nvPr/>
        </p:nvCxnSpPr>
        <p:spPr>
          <a:xfrm rot="10800000">
            <a:off x="6468799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0" y="7037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271466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1658036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72244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72244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57201" y="6480969"/>
            <a:ext cx="4260056" cy="301752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4004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5007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1365007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569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1125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457201" y="6481900"/>
            <a:ext cx="4260056" cy="300831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95248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35857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0490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629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48725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4977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olo isoscele 6"/>
          <p:cNvSpPr/>
          <p:nvPr/>
        </p:nvSpPr>
        <p:spPr>
          <a:xfrm rot="16200000">
            <a:off x="7554358" y="5254288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540546" y="77629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540546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1371600" y="601266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1371600" y="565071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92247" y="575231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FB5B0C4A-2E2A-4F07-9ED2-13EA3E248DE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598611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1" y="6480979"/>
            <a:ext cx="4260056" cy="300831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00214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olo rettangolo 8"/>
          <p:cNvSpPr/>
          <p:nvPr/>
        </p:nvSpPr>
        <p:spPr>
          <a:xfrm flipV="1">
            <a:off x="7036" y="704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riangolo isoscele 7"/>
          <p:cNvSpPr/>
          <p:nvPr/>
        </p:nvSpPr>
        <p:spPr>
          <a:xfrm rot="5400000" flipV="1">
            <a:off x="7554358" y="30949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619376" y="6480979"/>
            <a:ext cx="4260056" cy="300831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451056" y="809625"/>
            <a:ext cx="502920" cy="300831"/>
          </a:xfrm>
        </p:spPr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  <p:cxnSp>
        <p:nvCxnSpPr>
          <p:cNvPr id="11" name="Connettore 1 10"/>
          <p:cNvCxnSpPr/>
          <p:nvPr/>
        </p:nvCxnSpPr>
        <p:spPr>
          <a:xfrm rot="10800000">
            <a:off x="6468799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0" y="7037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271466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465093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72244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72244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57201" y="6480969"/>
            <a:ext cx="4260056" cy="301752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8725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5007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1365007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608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72345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457201" y="6481900"/>
            <a:ext cx="4260056" cy="300831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55307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35857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1004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383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17020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6145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olo isoscele 6"/>
          <p:cNvSpPr/>
          <p:nvPr/>
        </p:nvSpPr>
        <p:spPr>
          <a:xfrm rot="16200000">
            <a:off x="7554358" y="5254288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540546" y="77629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540546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1371600" y="601266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1371600" y="565071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92247" y="575231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FB5B0C4A-2E2A-4F07-9ED2-13EA3E248DE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41423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1" y="6480979"/>
            <a:ext cx="4260056" cy="300831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2415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olo rettangolo 8"/>
          <p:cNvSpPr/>
          <p:nvPr/>
        </p:nvSpPr>
        <p:spPr>
          <a:xfrm flipV="1">
            <a:off x="7036" y="704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riangolo isoscele 7"/>
          <p:cNvSpPr/>
          <p:nvPr/>
        </p:nvSpPr>
        <p:spPr>
          <a:xfrm rot="5400000" flipV="1">
            <a:off x="7554358" y="30949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619376" y="6480979"/>
            <a:ext cx="4260056" cy="300831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451056" y="809625"/>
            <a:ext cx="502920" cy="300831"/>
          </a:xfrm>
        </p:spPr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  <p:cxnSp>
        <p:nvCxnSpPr>
          <p:cNvPr id="11" name="Connettore 1 10"/>
          <p:cNvCxnSpPr/>
          <p:nvPr/>
        </p:nvCxnSpPr>
        <p:spPr>
          <a:xfrm rot="10800000">
            <a:off x="6468799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0" y="7037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271466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169525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72244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72244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57201" y="6480969"/>
            <a:ext cx="4260056" cy="301752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65802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5007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1365007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2005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25118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457201" y="6481900"/>
            <a:ext cx="4260056" cy="300831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87100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35857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8450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5628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95904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11923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olo isoscele 6"/>
          <p:cNvSpPr/>
          <p:nvPr/>
        </p:nvSpPr>
        <p:spPr>
          <a:xfrm rot="16200000">
            <a:off x="7554358" y="5254288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540546" y="77629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540546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1371600" y="601266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1371600" y="565071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92247" y="575231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FB5B0C4A-2E2A-4F07-9ED2-13EA3E248DE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805162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1" y="6480979"/>
            <a:ext cx="4260056" cy="300831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36651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olo rettangolo 8"/>
          <p:cNvSpPr/>
          <p:nvPr/>
        </p:nvSpPr>
        <p:spPr>
          <a:xfrm flipV="1">
            <a:off x="7036" y="704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riangolo isoscele 7"/>
          <p:cNvSpPr/>
          <p:nvPr/>
        </p:nvSpPr>
        <p:spPr>
          <a:xfrm rot="5400000" flipV="1">
            <a:off x="7554358" y="30949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619376" y="6480979"/>
            <a:ext cx="4260056" cy="300831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451056" y="809625"/>
            <a:ext cx="502920" cy="300831"/>
          </a:xfrm>
        </p:spPr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  <p:cxnSp>
        <p:nvCxnSpPr>
          <p:cNvPr id="11" name="Connettore 1 10"/>
          <p:cNvCxnSpPr/>
          <p:nvPr/>
        </p:nvCxnSpPr>
        <p:spPr>
          <a:xfrm rot="10800000">
            <a:off x="6468799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0" y="7037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271466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93330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72244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72244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57201" y="6480969"/>
            <a:ext cx="4260056" cy="301752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14955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5007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1365007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9347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31317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457201" y="6481900"/>
            <a:ext cx="4260056" cy="300831"/>
          </a:xfrm>
        </p:spPr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07962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35857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848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5440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06906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32785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4237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50292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FFF39D"/>
                </a:solidFill>
              </a:rPr>
              <a:pPr/>
              <a:t>20/02/2019</a:t>
            </a:fld>
            <a:endParaRPr lang="it-IT">
              <a:solidFill>
                <a:srgbClr val="FFF39D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it-IT">
              <a:solidFill>
                <a:srgbClr val="FFF39D"/>
              </a:solidFill>
            </a:endParaRPr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78162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2654056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0388981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06832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386321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8641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22908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666534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469405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2016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24896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FFF39D"/>
                </a:solidFill>
              </a:rPr>
              <a:pPr/>
              <a:t>20/02/2019</a:t>
            </a:fld>
            <a:endParaRPr lang="it-IT">
              <a:solidFill>
                <a:srgbClr val="FFF39D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it-IT">
              <a:solidFill>
                <a:srgbClr val="FFF39D"/>
              </a:solidFill>
            </a:endParaRPr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08012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7368348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35116973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1550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874380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196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4942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09956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989409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0865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86793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FFF39D"/>
                </a:solidFill>
              </a:rPr>
              <a:pPr/>
              <a:t>20/02/2019</a:t>
            </a:fld>
            <a:endParaRPr lang="it-IT">
              <a:solidFill>
                <a:srgbClr val="FFF39D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it-IT">
              <a:solidFill>
                <a:srgbClr val="FFF39D"/>
              </a:solidFill>
            </a:endParaRPr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3990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1140684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15982928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23661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171442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7716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69571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22145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087545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65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08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34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51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37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29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13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63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71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5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07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37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22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10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61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18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36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75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32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31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47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55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64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73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71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3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69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45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56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97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90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08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77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91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45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19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83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82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36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35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77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33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6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93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9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6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48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13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89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45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21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02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18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14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64514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55610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42642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51560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90934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19220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303213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75549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58791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49670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13116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59819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520195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81400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53790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76312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971944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25624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444344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09526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80835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60624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228517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89008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23809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09397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404750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5192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10131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00904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128600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88641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48969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045330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1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140715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8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94" y="136648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2E2224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5" y="289560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123958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88036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5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5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11264520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35623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037878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82516569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377283586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38790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00620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609112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1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28021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8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94" y="136648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2E2224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5" y="289560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39548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54984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5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5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55485157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25179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308817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09044879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0626864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915193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355077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81563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1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42694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8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94" y="136648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2E2224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5" y="289560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113850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330358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5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5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853891041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344671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212493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409104757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505404149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44765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590215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83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1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64202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8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94" y="136648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2E2224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5" y="289560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23081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34943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5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5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45832025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49170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77783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07182957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63144158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214471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581346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366230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2E2224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1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870872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8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94" y="136648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2E2224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5" y="289560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30448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43413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5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5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533099606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279003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52588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037512948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CBD8DD"/>
                </a:solidFill>
              </a:rPr>
              <a:pPr/>
              <a:t>20/02/2019</a:t>
            </a:fld>
            <a:endParaRPr lang="it-IT">
              <a:solidFill>
                <a:srgbClr val="CBD8D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7473850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238328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818923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6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89957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0605" y="100966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3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5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8" y="5357602"/>
            <a:ext cx="1213821" cy="365125"/>
          </a:xfrm>
        </p:spPr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9" y="5357602"/>
            <a:ext cx="5034845" cy="365125"/>
          </a:xfrm>
        </p:spPr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5" y="535760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12093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230449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80" y="223944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72" y="372534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229127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639848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74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64227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97732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142971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 rot="60000">
            <a:off x="4468877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 rot="60000">
            <a:off x="4471421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9209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21540000">
            <a:off x="749813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5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2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6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9" y="5885682"/>
            <a:ext cx="1213821" cy="365125"/>
          </a:xfrm>
        </p:spPr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9" y="5829271"/>
            <a:ext cx="3522607" cy="365125"/>
          </a:xfrm>
        </p:spPr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8" y="5896971"/>
            <a:ext cx="554023" cy="365125"/>
          </a:xfrm>
        </p:spPr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722865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21540000">
            <a:off x="749209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5063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 rot="60000">
            <a:off x="4468877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 rot="60000">
            <a:off x="4464773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20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8" y="5888747"/>
            <a:ext cx="1213821" cy="365125"/>
          </a:xfrm>
        </p:spPr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74" y="5831047"/>
            <a:ext cx="3319043" cy="365125"/>
          </a:xfrm>
        </p:spPr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94" y="5900036"/>
            <a:ext cx="554023" cy="365125"/>
          </a:xfrm>
        </p:spPr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172589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336010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6" y="92570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6" y="1106322"/>
            <a:ext cx="5178779" cy="440266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502490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6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89957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0605" y="100966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3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5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8" y="5357602"/>
            <a:ext cx="1213821" cy="365125"/>
          </a:xfrm>
        </p:spPr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9" y="5357602"/>
            <a:ext cx="5034845" cy="365125"/>
          </a:xfrm>
        </p:spPr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5" y="535760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70222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530293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80" y="223944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72" y="372534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848357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38405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74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0098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628779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490100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 rot="60000">
            <a:off x="4468877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 rot="60000">
            <a:off x="4471421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9209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21540000">
            <a:off x="749813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5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2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6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9" y="5885682"/>
            <a:ext cx="1213821" cy="365125"/>
          </a:xfrm>
        </p:spPr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9" y="5829271"/>
            <a:ext cx="3522607" cy="365125"/>
          </a:xfrm>
        </p:spPr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8" y="5896971"/>
            <a:ext cx="554023" cy="365125"/>
          </a:xfrm>
        </p:spPr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181198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21540000">
            <a:off x="749209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5063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 rot="60000">
            <a:off x="4468877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 rot="60000">
            <a:off x="4464773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20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8" y="5888747"/>
            <a:ext cx="1213821" cy="365125"/>
          </a:xfrm>
        </p:spPr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74" y="5831047"/>
            <a:ext cx="3319043" cy="365125"/>
          </a:xfrm>
        </p:spPr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94" y="5900036"/>
            <a:ext cx="554023" cy="365125"/>
          </a:xfrm>
        </p:spPr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681747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364356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6" y="92570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6" y="1106322"/>
            <a:ext cx="5178779" cy="440266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30840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olo isoscele 6"/>
          <p:cNvSpPr/>
          <p:nvPr/>
        </p:nvSpPr>
        <p:spPr>
          <a:xfrm rot="16200000">
            <a:off x="7554358" y="5254288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0D7EB"/>
              </a:solidFill>
            </a:endParaRPr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540546" y="77629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540546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1371600" y="601266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1371600" y="565071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92247" y="575231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8C6ECE9-115B-4AC6-B156-F65E7452DEE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78208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1" y="6480979"/>
            <a:ext cx="4260056" cy="300831"/>
          </a:xfrm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785460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olo rettangolo 8"/>
          <p:cNvSpPr/>
          <p:nvPr/>
        </p:nvSpPr>
        <p:spPr>
          <a:xfrm flipV="1">
            <a:off x="7036" y="704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0D7EB"/>
              </a:solidFill>
            </a:endParaRPr>
          </a:p>
        </p:txBody>
      </p:sp>
      <p:sp>
        <p:nvSpPr>
          <p:cNvPr id="8" name="Triangolo isoscele 7"/>
          <p:cNvSpPr/>
          <p:nvPr/>
        </p:nvSpPr>
        <p:spPr>
          <a:xfrm rot="5400000" flipV="1">
            <a:off x="7554358" y="30949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0D7EB"/>
              </a:solidFill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619376" y="6480979"/>
            <a:ext cx="4260056" cy="300831"/>
          </a:xfrm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451056" y="809625"/>
            <a:ext cx="502920" cy="300831"/>
          </a:xfrm>
        </p:spPr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  <p:cxnSp>
        <p:nvCxnSpPr>
          <p:cNvPr id="11" name="Connettore 1 10"/>
          <p:cNvCxnSpPr/>
          <p:nvPr/>
        </p:nvCxnSpPr>
        <p:spPr>
          <a:xfrm rot="10800000">
            <a:off x="6468799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0" y="7037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271466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3111810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72244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72244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57201" y="6480969"/>
            <a:ext cx="4260056" cy="301752"/>
          </a:xfrm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64592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5007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1365007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394198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03613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457201" y="6481900"/>
            <a:ext cx="4260056" cy="300831"/>
          </a:xfrm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30190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35857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15071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623480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182383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767964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olo isoscele 6"/>
          <p:cNvSpPr/>
          <p:nvPr/>
        </p:nvSpPr>
        <p:spPr>
          <a:xfrm rot="16200000">
            <a:off x="7554358" y="5254288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0D7EB"/>
              </a:solidFill>
            </a:endParaRPr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540546" y="77629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540546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1371600" y="601266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1371600" y="565071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92247" y="575231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8C6ECE9-115B-4AC6-B156-F65E7452DEE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8437800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1" y="6480979"/>
            <a:ext cx="4260056" cy="300831"/>
          </a:xfrm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722886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olo rettangolo 8"/>
          <p:cNvSpPr/>
          <p:nvPr/>
        </p:nvSpPr>
        <p:spPr>
          <a:xfrm flipV="1">
            <a:off x="7036" y="704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0D7EB"/>
              </a:solidFill>
            </a:endParaRPr>
          </a:p>
        </p:txBody>
      </p:sp>
      <p:sp>
        <p:nvSpPr>
          <p:cNvPr id="8" name="Triangolo isoscele 7"/>
          <p:cNvSpPr/>
          <p:nvPr/>
        </p:nvSpPr>
        <p:spPr>
          <a:xfrm rot="5400000" flipV="1">
            <a:off x="7554358" y="30949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0D7EB"/>
              </a:solidFill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619376" y="6480979"/>
            <a:ext cx="4260056" cy="300831"/>
          </a:xfrm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451056" y="809625"/>
            <a:ext cx="502920" cy="300831"/>
          </a:xfrm>
        </p:spPr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  <p:cxnSp>
        <p:nvCxnSpPr>
          <p:cNvPr id="11" name="Connettore 1 10"/>
          <p:cNvCxnSpPr/>
          <p:nvPr/>
        </p:nvCxnSpPr>
        <p:spPr>
          <a:xfrm rot="10800000">
            <a:off x="6468799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0" y="7037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271466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816880483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72244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72244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57201" y="6480969"/>
            <a:ext cx="4260056" cy="301752"/>
          </a:xfrm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849974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5007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1365007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475797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256136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457201" y="6481900"/>
            <a:ext cx="4260056" cy="300831"/>
          </a:xfrm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330378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35857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534086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682955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39353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635630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olo isoscele 6"/>
          <p:cNvSpPr/>
          <p:nvPr/>
        </p:nvSpPr>
        <p:spPr>
          <a:xfrm rot="16200000">
            <a:off x="7554358" y="5254288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0D7EB"/>
              </a:solidFill>
            </a:endParaRPr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540546" y="77629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540546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1371600" y="601266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1371600" y="565071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92247" y="575231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8C6ECE9-115B-4AC6-B156-F65E7452DEE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6683732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1" y="6480979"/>
            <a:ext cx="4260056" cy="300831"/>
          </a:xfrm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555099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olo rettangolo 8"/>
          <p:cNvSpPr/>
          <p:nvPr/>
        </p:nvSpPr>
        <p:spPr>
          <a:xfrm flipV="1">
            <a:off x="7036" y="704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0D7EB"/>
              </a:solidFill>
            </a:endParaRPr>
          </a:p>
        </p:txBody>
      </p:sp>
      <p:sp>
        <p:nvSpPr>
          <p:cNvPr id="8" name="Triangolo isoscele 7"/>
          <p:cNvSpPr/>
          <p:nvPr/>
        </p:nvSpPr>
        <p:spPr>
          <a:xfrm rot="5400000" flipV="1">
            <a:off x="7554358" y="30949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0D7EB"/>
              </a:solidFill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619376" y="6480979"/>
            <a:ext cx="4260056" cy="300831"/>
          </a:xfrm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451056" y="809625"/>
            <a:ext cx="502920" cy="300831"/>
          </a:xfrm>
        </p:spPr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  <p:cxnSp>
        <p:nvCxnSpPr>
          <p:cNvPr id="11" name="Connettore 1 10"/>
          <p:cNvCxnSpPr/>
          <p:nvPr/>
        </p:nvCxnSpPr>
        <p:spPr>
          <a:xfrm rot="10800000">
            <a:off x="6468799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0" y="7037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271466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467186515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72244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72244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57201" y="6480969"/>
            <a:ext cx="4260056" cy="301752"/>
          </a:xfrm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155152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5007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1365007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70611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540226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457201" y="6481900"/>
            <a:ext cx="4260056" cy="300831"/>
          </a:xfrm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943028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35857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66771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932911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807521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463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864660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215494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656864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576957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441683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461016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098451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822491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179986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920812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062544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689260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776156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276168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17881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515512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153499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368600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943046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023125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609949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373434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814561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336780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166172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152237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551376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972111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758540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31487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748684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37484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330480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270642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582883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229760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205717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144145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253819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326950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007311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740872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883850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171734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034804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930566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92961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69177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07126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593358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51529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19242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371775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504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11711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455559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699466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440133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531810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05202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12372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032656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523400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960032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812048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789501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690648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872463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968701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488097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351328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114931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018216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162653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985856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639689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482471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856576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656121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321493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022354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230877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696733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07093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587153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902535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317924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292783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363228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069930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308632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128024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083792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111019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831566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177019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562570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087769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484719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24145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242155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152090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799721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080941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805447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640504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5770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204044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728395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450759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olo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5" name="Sottotitolo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1" name="Segnaposto data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A9767BB-B398-47B0-8382-0BD83D0802D4}" type="datetimeFigureOut">
              <a:rPr lang="it-IT"/>
              <a:pPr/>
              <a:t>20/02/2019</a:t>
            </a:fld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C8BF490-D88A-43FD-90AD-9A62925508AA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41365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797086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6801" y="2821840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6801" y="190501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9134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178808" y="1600206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506958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477317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721397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450542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586242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 rot="21240000">
            <a:off x="597973" y="100467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 rot="21420000">
            <a:off x="596708" y="99882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9767BB-B398-47B0-8382-0BD83D0802D4}" type="datetimeFigureOut">
              <a:rPr lang="it-IT" smtClean="0">
                <a:solidFill>
                  <a:srgbClr val="F4E7ED"/>
                </a:solidFill>
              </a:rPr>
              <a:pPr/>
              <a:t>20/02/2019</a:t>
            </a:fld>
            <a:endParaRPr lang="it-IT">
              <a:solidFill>
                <a:srgbClr val="F4E7ED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>
              <a:solidFill>
                <a:srgbClr val="F4E7ED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8BF490-D88A-43FD-90AD-9A62925508AA}" type="slidenum">
              <a:rPr lang="it-IT" smtClean="0">
                <a:solidFill>
                  <a:srgbClr val="F4E7ED"/>
                </a:solidFill>
              </a:rPr>
              <a:pPr/>
              <a:t>‹N›</a:t>
            </a:fld>
            <a:endParaRPr lang="it-IT">
              <a:solidFill>
                <a:srgbClr val="F4E7ED"/>
              </a:solidFill>
            </a:endParaRPr>
          </a:p>
        </p:txBody>
      </p:sp>
      <p:sp>
        <p:nvSpPr>
          <p:cNvPr id="10" name="Segnaposto immagine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0552471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798944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53200" y="27496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507231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olo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5" name="Sottotitolo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1" name="Segnaposto data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A9767BB-B398-47B0-8382-0BD83D0802D4}" type="datetimeFigureOut">
              <a:rPr lang="it-IT"/>
              <a:pPr/>
              <a:t>20/02/2019</a:t>
            </a:fld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C8BF490-D88A-43FD-90AD-9A62925508AA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87412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691918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6801" y="2821840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6801" y="190501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3762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178808" y="1600206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388661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512061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698435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035235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025067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 rot="21240000">
            <a:off x="597973" y="100467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 rot="21420000">
            <a:off x="596708" y="99882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9767BB-B398-47B0-8382-0BD83D0802D4}" type="datetimeFigureOut">
              <a:rPr lang="it-IT" smtClean="0">
                <a:solidFill>
                  <a:srgbClr val="F4E7ED"/>
                </a:solidFill>
              </a:rPr>
              <a:pPr/>
              <a:t>20/02/2019</a:t>
            </a:fld>
            <a:endParaRPr lang="it-IT">
              <a:solidFill>
                <a:srgbClr val="F4E7ED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>
              <a:solidFill>
                <a:srgbClr val="F4E7ED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8BF490-D88A-43FD-90AD-9A62925508AA}" type="slidenum">
              <a:rPr lang="it-IT" smtClean="0">
                <a:solidFill>
                  <a:srgbClr val="F4E7ED"/>
                </a:solidFill>
              </a:rPr>
              <a:pPr/>
              <a:t>‹N›</a:t>
            </a:fld>
            <a:endParaRPr lang="it-IT">
              <a:solidFill>
                <a:srgbClr val="F4E7ED"/>
              </a:solidFill>
            </a:endParaRPr>
          </a:p>
        </p:txBody>
      </p:sp>
      <p:sp>
        <p:nvSpPr>
          <p:cNvPr id="10" name="Segnaposto immagine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8972390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502871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53200" y="27496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25282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1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1771703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3281631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5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5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5452109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0811997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7081435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7597030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5498146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4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588277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80964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2318512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1752600" cy="5851525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644650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1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2301696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8091789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5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5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5247622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6112442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0342709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0547933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9782375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4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30542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324979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0504646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1752600" cy="5851525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9084625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1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4001545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4341764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5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5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9940711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7695954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5719693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3558528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4407497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4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731133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302799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0472695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1752600" cy="5851525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634824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8" y="2099733"/>
            <a:ext cx="6619244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218" y="4777380"/>
            <a:ext cx="6619244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5419" y="1830326"/>
            <a:ext cx="990599" cy="2285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>
                <a:solidFill>
                  <a:prstClr val="white">
                    <a:alpha val="60000"/>
                  </a:prstClr>
                </a:solidFill>
              </a:rPr>
              <a:pPr/>
              <a:t>2/20/2019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1513" y="3265943"/>
            <a:ext cx="3859795" cy="2286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white">
                    <a:alpha val="60000"/>
                  </a:prstClr>
                </a:solidFill>
              </a:rPr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4411" y="295740"/>
            <a:ext cx="628649" cy="767687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712794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8" y="2603500"/>
            <a:ext cx="6619244" cy="34163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19922"/>
      </p:ext>
    </p:extLst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21" y="2677645"/>
            <a:ext cx="3263269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1675" y="2677644"/>
            <a:ext cx="2818159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74577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20" y="2603511"/>
            <a:ext cx="3618869" cy="3416301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6540" y="2603500"/>
            <a:ext cx="3618869" cy="341630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024095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7" y="2603500"/>
            <a:ext cx="36188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220" y="3179773"/>
            <a:ext cx="3618869" cy="2840039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6540" y="2603500"/>
            <a:ext cx="361886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6540" y="3179773"/>
            <a:ext cx="361886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742554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66217" y="973668"/>
            <a:ext cx="6571060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391773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976828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21" y="1295400"/>
            <a:ext cx="209486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859" y="1447800"/>
            <a:ext cx="3892550" cy="4572000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20" y="3129291"/>
            <a:ext cx="209486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514176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20" y="1693344"/>
            <a:ext cx="2898851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10908" y="1143000"/>
            <a:ext cx="242039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6" y="3657600"/>
            <a:ext cx="2894409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290497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8" y="4969927"/>
            <a:ext cx="661924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8" y="685800"/>
            <a:ext cx="661924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5536665"/>
            <a:ext cx="661924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612169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598" y="1063417"/>
            <a:ext cx="6623862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8" y="3543300"/>
            <a:ext cx="6619244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385273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661175" y="607336"/>
            <a:ext cx="6014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7413346" y="2613787"/>
            <a:ext cx="4895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6408" y="982134"/>
            <a:ext cx="6340430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459459" y="3678766"/>
            <a:ext cx="5798414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21" y="5029210"/>
            <a:ext cx="6933673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031434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370667"/>
            <a:ext cx="6619245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8" y="5024967"/>
            <a:ext cx="661924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353127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8" y="973668"/>
            <a:ext cx="6619244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20" y="2603502"/>
            <a:ext cx="23564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220" y="3179775"/>
            <a:ext cx="23564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4546" y="2603500"/>
            <a:ext cx="2360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4546" y="3179774"/>
            <a:ext cx="2360257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16103" y="2603501"/>
            <a:ext cx="235929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16247" y="3179773"/>
            <a:ext cx="2359152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302978" y="2569644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29301" y="2569644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579973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8" y="973668"/>
            <a:ext cx="6619244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20" y="4532844"/>
            <a:ext cx="228782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00915" y="2603500"/>
            <a:ext cx="201843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220" y="5109106"/>
            <a:ext cx="2287829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654" y="4532855"/>
            <a:ext cx="2287829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61349" y="2603500"/>
            <a:ext cx="201843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7634" y="5109105"/>
            <a:ext cx="2287829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7087" y="4532845"/>
            <a:ext cx="228832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22275" y="2603500"/>
            <a:ext cx="201843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87081" y="5109104"/>
            <a:ext cx="2288322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3304373" y="2569644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848352" y="2569644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0835" y="6391849"/>
            <a:ext cx="2733212" cy="304801"/>
          </a:xfrm>
        </p:spPr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410321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8" y="973668"/>
            <a:ext cx="6619244" cy="706964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8" y="2603500"/>
            <a:ext cx="6619244" cy="3416300"/>
          </a:xfrm>
        </p:spPr>
        <p:txBody>
          <a:bodyPr vert="eaVert" anchor="t" anchorCtr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21585" y="6391849"/>
            <a:ext cx="742949" cy="304799"/>
          </a:xfrm>
        </p:spPr>
        <p:txBody>
          <a:bodyPr/>
          <a:lstStyle/>
          <a:p>
            <a:fld id="{53086D93-FCAC-47E0-A2EE-787E62CA814C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817661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27" y="1278467"/>
            <a:ext cx="1057474" cy="4748590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21" y="1278467"/>
            <a:ext cx="4692019" cy="474859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9834" y="6391849"/>
            <a:ext cx="744101" cy="304799"/>
          </a:xfrm>
        </p:spPr>
        <p:txBody>
          <a:bodyPr/>
          <a:lstStyle/>
          <a:p>
            <a:fld id="{CDA879A6-0FD0-4734-A311-86BFCA472E6E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796336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8" y="2099733"/>
            <a:ext cx="6619244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218" y="4777380"/>
            <a:ext cx="6619244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5417" y="1830326"/>
            <a:ext cx="990599" cy="2285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>
                <a:solidFill>
                  <a:prstClr val="white">
                    <a:alpha val="60000"/>
                  </a:prstClr>
                </a:solidFill>
              </a:rPr>
              <a:pPr/>
              <a:t>2/20/2019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1511" y="3265939"/>
            <a:ext cx="3859795" cy="2286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white">
                    <a:alpha val="60000"/>
                  </a:prstClr>
                </a:solidFill>
              </a:rPr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4409" y="295736"/>
            <a:ext cx="628649" cy="767687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555235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8" y="2603500"/>
            <a:ext cx="6619244" cy="34163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75565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9" y="2677645"/>
            <a:ext cx="3263269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1673" y="2677644"/>
            <a:ext cx="2818159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937893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18" y="2603507"/>
            <a:ext cx="3618869" cy="3416301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6538" y="2603500"/>
            <a:ext cx="3618869" cy="341630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788733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7" y="2603500"/>
            <a:ext cx="36188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218" y="3179769"/>
            <a:ext cx="3618869" cy="2840039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6538" y="2603500"/>
            <a:ext cx="361886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6538" y="3179769"/>
            <a:ext cx="361886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637852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66217" y="973668"/>
            <a:ext cx="6571060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821363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129633"/>
      </p:ext>
    </p:extLst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9" y="1295400"/>
            <a:ext cx="209486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859" y="1447800"/>
            <a:ext cx="3892550" cy="4572000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8" y="3129287"/>
            <a:ext cx="209486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440217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9" y="1693340"/>
            <a:ext cx="2898851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10906" y="1143000"/>
            <a:ext cx="242039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6" y="3657600"/>
            <a:ext cx="2894409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641025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8" y="4969927"/>
            <a:ext cx="661924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8" y="685800"/>
            <a:ext cx="661924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5536665"/>
            <a:ext cx="661924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36864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598" y="1063417"/>
            <a:ext cx="6623862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8" y="3543300"/>
            <a:ext cx="6619244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880960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661175" y="607336"/>
            <a:ext cx="6014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7413346" y="2613787"/>
            <a:ext cx="4895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6408" y="982134"/>
            <a:ext cx="6340430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459459" y="3678766"/>
            <a:ext cx="5798414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9" y="5029206"/>
            <a:ext cx="6933673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236936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370667"/>
            <a:ext cx="6619245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8" y="5024967"/>
            <a:ext cx="661924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086830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8" y="973668"/>
            <a:ext cx="6619244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8" y="2603502"/>
            <a:ext cx="23564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218" y="3179771"/>
            <a:ext cx="23564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4544" y="2603500"/>
            <a:ext cx="2360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4544" y="3179770"/>
            <a:ext cx="2360257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16103" y="2603501"/>
            <a:ext cx="235929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16247" y="3179769"/>
            <a:ext cx="2359152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302978" y="2569640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29301" y="2569640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739636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8" y="973668"/>
            <a:ext cx="6619244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8" y="4532844"/>
            <a:ext cx="228782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00915" y="2603500"/>
            <a:ext cx="201843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218" y="5109106"/>
            <a:ext cx="2287829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652" y="4532851"/>
            <a:ext cx="2287829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61349" y="2603500"/>
            <a:ext cx="201843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7632" y="5109105"/>
            <a:ext cx="2287829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7085" y="4532845"/>
            <a:ext cx="228832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22275" y="2603500"/>
            <a:ext cx="201843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87081" y="5109104"/>
            <a:ext cx="2288322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3304373" y="2569640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848352" y="2569640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0835" y="6391845"/>
            <a:ext cx="2733212" cy="304801"/>
          </a:xfrm>
        </p:spPr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640649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8" y="973668"/>
            <a:ext cx="6619244" cy="706964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8" y="2603500"/>
            <a:ext cx="6619244" cy="3416300"/>
          </a:xfrm>
        </p:spPr>
        <p:txBody>
          <a:bodyPr vert="eaVert" anchor="t" anchorCtr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21583" y="6391845"/>
            <a:ext cx="742949" cy="304799"/>
          </a:xfrm>
        </p:spPr>
        <p:txBody>
          <a:bodyPr/>
          <a:lstStyle/>
          <a:p>
            <a:fld id="{53086D93-FCAC-47E0-A2EE-787E62CA814C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028258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27" y="1278467"/>
            <a:ext cx="1057474" cy="4748590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9" y="1278467"/>
            <a:ext cx="4692019" cy="474859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9832" y="6391845"/>
            <a:ext cx="744101" cy="304799"/>
          </a:xfrm>
        </p:spPr>
        <p:txBody>
          <a:bodyPr/>
          <a:lstStyle/>
          <a:p>
            <a:fld id="{CDA879A6-0FD0-4734-A311-86BFCA472E6E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370812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2099733"/>
            <a:ext cx="6619244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216" y="4777380"/>
            <a:ext cx="6619244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5414" y="1830325"/>
            <a:ext cx="990599" cy="2285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>
                <a:solidFill>
                  <a:prstClr val="white">
                    <a:alpha val="60000"/>
                  </a:prstClr>
                </a:solidFill>
              </a:rPr>
              <a:pPr/>
              <a:t>2/20/2019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1508" y="3265933"/>
            <a:ext cx="3859795" cy="2286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white">
                    <a:alpha val="60000"/>
                  </a:prstClr>
                </a:solidFill>
              </a:rPr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4406" y="295730"/>
            <a:ext cx="628649" cy="767687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25652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6" y="2603500"/>
            <a:ext cx="6619244" cy="34163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630217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677645"/>
            <a:ext cx="3263269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1670" y="2677644"/>
            <a:ext cx="2818159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386377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15" y="2603501"/>
            <a:ext cx="3618869" cy="3416301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6535" y="2603500"/>
            <a:ext cx="3618869" cy="341630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498642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2603500"/>
            <a:ext cx="36188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215" y="3179763"/>
            <a:ext cx="3618869" cy="2840039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6535" y="2603500"/>
            <a:ext cx="361886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6535" y="3179763"/>
            <a:ext cx="361886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858859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66216" y="973668"/>
            <a:ext cx="6571060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140326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457071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295400"/>
            <a:ext cx="209486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859" y="1447800"/>
            <a:ext cx="3892550" cy="4572000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5" y="3129281"/>
            <a:ext cx="209486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989211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693334"/>
            <a:ext cx="2898851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10903" y="1143000"/>
            <a:ext cx="242039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6" y="3657600"/>
            <a:ext cx="2894409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207930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4969927"/>
            <a:ext cx="661924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685800"/>
            <a:ext cx="661924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5536665"/>
            <a:ext cx="661924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120028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598" y="1063417"/>
            <a:ext cx="6623862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543300"/>
            <a:ext cx="6619244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454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661175" y="607336"/>
            <a:ext cx="6014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7413344" y="2613787"/>
            <a:ext cx="4895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US" sz="96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6408" y="982134"/>
            <a:ext cx="6340430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459459" y="3678766"/>
            <a:ext cx="5798414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5029200"/>
            <a:ext cx="6933673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163314"/>
      </p:ext>
    </p:extLst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370667"/>
            <a:ext cx="6619245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5024967"/>
            <a:ext cx="661924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306118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973668"/>
            <a:ext cx="6619244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2603502"/>
            <a:ext cx="23564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215" y="3179765"/>
            <a:ext cx="23564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4541" y="2603500"/>
            <a:ext cx="2360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4541" y="3179764"/>
            <a:ext cx="2360257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16101" y="2603501"/>
            <a:ext cx="235929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16247" y="3179763"/>
            <a:ext cx="2359152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302978" y="2569634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29301" y="2569634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497009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973668"/>
            <a:ext cx="6619244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4532844"/>
            <a:ext cx="228782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00915" y="2603500"/>
            <a:ext cx="201843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215" y="5109106"/>
            <a:ext cx="2287829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649" y="4532845"/>
            <a:ext cx="2287829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61347" y="2603500"/>
            <a:ext cx="201843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7629" y="5109105"/>
            <a:ext cx="2287829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7082" y="4532845"/>
            <a:ext cx="228832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22273" y="2603500"/>
            <a:ext cx="201843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87081" y="5109104"/>
            <a:ext cx="2288322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3304373" y="2569634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848352" y="2569634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0833" y="6391839"/>
            <a:ext cx="2733212" cy="304801"/>
          </a:xfrm>
        </p:spPr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705947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973668"/>
            <a:ext cx="6619244" cy="706964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2603500"/>
            <a:ext cx="6619244" cy="3416300"/>
          </a:xfrm>
        </p:spPr>
        <p:txBody>
          <a:bodyPr vert="eaVert" anchor="t" anchorCtr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21580" y="6391839"/>
            <a:ext cx="742949" cy="304799"/>
          </a:xfrm>
        </p:spPr>
        <p:txBody>
          <a:bodyPr/>
          <a:lstStyle/>
          <a:p>
            <a:fld id="{53086D93-FCAC-47E0-A2EE-787E62CA814C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034723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27" y="1278467"/>
            <a:ext cx="1057474" cy="4748590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1278467"/>
            <a:ext cx="4692019" cy="474859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9829" y="6391839"/>
            <a:ext cx="744101" cy="304799"/>
          </a:xfrm>
        </p:spPr>
        <p:txBody>
          <a:bodyPr/>
          <a:lstStyle/>
          <a:p>
            <a:fld id="{CDA879A6-0FD0-4734-A311-86BFCA472E6E}" type="datetimeFigureOut">
              <a:rPr lang="en-US" dirty="0">
                <a:solidFill>
                  <a:srgbClr val="B31166"/>
                </a:solidFill>
              </a:rPr>
              <a:pPr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white"/>
                </a:solidFill>
              </a:rPr>
              <a:pPr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610991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DF4C5-8653-478F-A783-D16605545058}" type="datetimeFigureOut">
              <a:rPr lang="it-IT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20/02/2019</a:t>
            </a:fld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A812-4A7A-4C92-A5A2-9887D68285AD}" type="slidenum">
              <a:rPr lang="it-IT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6B0F96-0DA4-4848-B30B-573558F63C2B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4184364741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B7CF5D-BD80-4010-A820-D0948BC2F06D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1716653682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1140A5-6B22-475B-84A6-D83A02C53A08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3664617319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28D5EE-B530-4D17-A670-07419E41F84E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837750572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FA11AC-F720-4FEC-BBB6-DC8BF59AE6A1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1722083757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BE2FD-C8EB-4D78-B4F2-5A899335FFC4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3811831280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60C72F-DC8C-4BEA-AC85-82BD7CC72D71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976596077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D03CD3-A21D-419D-999D-8091F12735EA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1093862960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8A06EE-55EA-42D1-9D70-ABA0F1D8E0EC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2951078847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0DBD32-1379-412A-B188-6802534091DD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546236897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F7D467-8454-4609-B74E-5970D2C94D63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1146759809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82B81A-D890-48B1-994F-E950BF4FEE31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3457339704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EBDBB3-1514-4940-B577-E9DA9BAA8A88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2847020927"/>
      </p:ext>
    </p:extLst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6613" y="1600200"/>
            <a:ext cx="4038600" cy="21859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6613" y="3938588"/>
            <a:ext cx="4038600" cy="2185987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4FF511-9F5D-4B14-8863-1E20F4D9075C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644170961"/>
      </p:ext>
    </p:extLst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6B0F96-0DA4-4848-B30B-573558F63C2B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148746276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B7CF5D-BD80-4010-A820-D0948BC2F06D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2854559645"/>
      </p:ext>
    </p:extLst>
  </p:cSld>
  <p:clrMapOvr>
    <a:masterClrMapping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1140A5-6B22-475B-84A6-D83A02C53A08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4070465417"/>
      </p:ext>
    </p:extLst>
  </p:cSld>
  <p:clrMapOvr>
    <a:masterClrMapping/>
  </p:clrMapOvr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28D5EE-B530-4D17-A670-07419E41F84E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3546592144"/>
      </p:ext>
    </p:extLst>
  </p:cSld>
  <p:clrMapOvr>
    <a:masterClrMapping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FA11AC-F720-4FEC-BBB6-DC8BF59AE6A1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1057762180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BE2FD-C8EB-4D78-B4F2-5A899335FFC4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351423036"/>
      </p:ext>
    </p:extLst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60C72F-DC8C-4BEA-AC85-82BD7CC72D71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1457870756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D03CD3-A21D-419D-999D-8091F12735EA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722029448"/>
      </p:ext>
    </p:extLst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8A06EE-55EA-42D1-9D70-ABA0F1D8E0EC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1076768090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0DBD32-1379-412A-B188-6802534091DD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2636802983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F7D467-8454-4609-B74E-5970D2C94D63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4047061938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82B81A-D890-48B1-994F-E950BF4FEE31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3467500562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EBDBB3-1514-4940-B577-E9DA9BAA8A88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2283726521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6613" y="1600200"/>
            <a:ext cx="4038600" cy="21859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6613" y="3938588"/>
            <a:ext cx="4038600" cy="2185987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4FF511-9F5D-4B14-8863-1E20F4D9075C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3884020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Relationship Id="rId14" Type="http://schemas.openxmlformats.org/officeDocument/2006/relationships/image" Target="../media/image7.png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Relationship Id="rId14" Type="http://schemas.openxmlformats.org/officeDocument/2006/relationships/image" Target="../media/image7.png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3.xml"/><Relationship Id="rId3" Type="http://schemas.openxmlformats.org/officeDocument/2006/relationships/slideLayout" Target="../slideLayouts/slideLayout388.xml"/><Relationship Id="rId7" Type="http://schemas.openxmlformats.org/officeDocument/2006/relationships/slideLayout" Target="../slideLayouts/slideLayout392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86.xml"/><Relationship Id="rId6" Type="http://schemas.openxmlformats.org/officeDocument/2006/relationships/slideLayout" Target="../slideLayouts/slideLayout391.xml"/><Relationship Id="rId11" Type="http://schemas.openxmlformats.org/officeDocument/2006/relationships/slideLayout" Target="../slideLayouts/slideLayout396.xml"/><Relationship Id="rId5" Type="http://schemas.openxmlformats.org/officeDocument/2006/relationships/slideLayout" Target="../slideLayouts/slideLayout390.xml"/><Relationship Id="rId10" Type="http://schemas.openxmlformats.org/officeDocument/2006/relationships/slideLayout" Target="../slideLayouts/slideLayout395.xml"/><Relationship Id="rId4" Type="http://schemas.openxmlformats.org/officeDocument/2006/relationships/slideLayout" Target="../slideLayouts/slideLayout389.xml"/><Relationship Id="rId9" Type="http://schemas.openxmlformats.org/officeDocument/2006/relationships/slideLayout" Target="../slideLayouts/slideLayout394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5.xml"/><Relationship Id="rId3" Type="http://schemas.openxmlformats.org/officeDocument/2006/relationships/slideLayout" Target="../slideLayouts/slideLayout410.xml"/><Relationship Id="rId7" Type="http://schemas.openxmlformats.org/officeDocument/2006/relationships/slideLayout" Target="../slideLayouts/slideLayout414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5" Type="http://schemas.openxmlformats.org/officeDocument/2006/relationships/slideLayout" Target="../slideLayouts/slideLayout412.xml"/><Relationship Id="rId10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3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425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0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23.xml"/><Relationship Id="rId10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7.xml"/><Relationship Id="rId3" Type="http://schemas.openxmlformats.org/officeDocument/2006/relationships/slideLayout" Target="../slideLayouts/slideLayout432.xml"/><Relationship Id="rId7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1.xml"/><Relationship Id="rId1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5.xml"/><Relationship Id="rId11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8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42.xml"/><Relationship Id="rId1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6.xml"/><Relationship Id="rId11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9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9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454.xml"/><Relationship Id="rId7" Type="http://schemas.openxmlformats.org/officeDocument/2006/relationships/slideLayout" Target="../slideLayouts/slideLayout458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53.xml"/><Relationship Id="rId1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7.xml"/><Relationship Id="rId11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60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64.xml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1.xml"/><Relationship Id="rId3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80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5.xml"/><Relationship Id="rId1" Type="http://schemas.openxmlformats.org/officeDocument/2006/relationships/slideLayout" Target="../slideLayouts/slideLayout474.xml"/><Relationship Id="rId6" Type="http://schemas.openxmlformats.org/officeDocument/2006/relationships/slideLayout" Target="../slideLayouts/slideLayout479.xml"/><Relationship Id="rId11" Type="http://schemas.openxmlformats.org/officeDocument/2006/relationships/slideLayout" Target="../slideLayouts/slideLayout484.xml"/><Relationship Id="rId5" Type="http://schemas.openxmlformats.org/officeDocument/2006/relationships/slideLayout" Target="../slideLayouts/slideLayout478.xml"/><Relationship Id="rId10" Type="http://schemas.openxmlformats.org/officeDocument/2006/relationships/slideLayout" Target="../slideLayouts/slideLayout483.xml"/><Relationship Id="rId4" Type="http://schemas.openxmlformats.org/officeDocument/2006/relationships/slideLayout" Target="../slideLayouts/slideLayout477.xml"/><Relationship Id="rId9" Type="http://schemas.openxmlformats.org/officeDocument/2006/relationships/slideLayout" Target="../slideLayouts/slideLayout482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2.xml"/><Relationship Id="rId3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91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6.xml"/><Relationship Id="rId1" Type="http://schemas.openxmlformats.org/officeDocument/2006/relationships/slideLayout" Target="../slideLayouts/slideLayout485.xml"/><Relationship Id="rId6" Type="http://schemas.openxmlformats.org/officeDocument/2006/relationships/slideLayout" Target="../slideLayouts/slideLayout490.xml"/><Relationship Id="rId11" Type="http://schemas.openxmlformats.org/officeDocument/2006/relationships/slideLayout" Target="../slideLayouts/slideLayout495.xml"/><Relationship Id="rId5" Type="http://schemas.openxmlformats.org/officeDocument/2006/relationships/slideLayout" Target="../slideLayouts/slideLayout489.xml"/><Relationship Id="rId10" Type="http://schemas.openxmlformats.org/officeDocument/2006/relationships/slideLayout" Target="../slideLayouts/slideLayout494.xml"/><Relationship Id="rId4" Type="http://schemas.openxmlformats.org/officeDocument/2006/relationships/slideLayout" Target="../slideLayouts/slideLayout488.xml"/><Relationship Id="rId9" Type="http://schemas.openxmlformats.org/officeDocument/2006/relationships/slideLayout" Target="../slideLayouts/slideLayout49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3.xml"/><Relationship Id="rId13" Type="http://schemas.openxmlformats.org/officeDocument/2006/relationships/slideLayout" Target="../slideLayouts/slideLayout508.xml"/><Relationship Id="rId18" Type="http://schemas.openxmlformats.org/officeDocument/2006/relationships/theme" Target="../theme/theme46.xml"/><Relationship Id="rId3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502.xml"/><Relationship Id="rId12" Type="http://schemas.openxmlformats.org/officeDocument/2006/relationships/slideLayout" Target="../slideLayouts/slideLayout507.xml"/><Relationship Id="rId17" Type="http://schemas.openxmlformats.org/officeDocument/2006/relationships/slideLayout" Target="../slideLayouts/slideLayout512.xml"/><Relationship Id="rId2" Type="http://schemas.openxmlformats.org/officeDocument/2006/relationships/slideLayout" Target="../slideLayouts/slideLayout497.xml"/><Relationship Id="rId16" Type="http://schemas.openxmlformats.org/officeDocument/2006/relationships/slideLayout" Target="../slideLayouts/slideLayout511.xml"/><Relationship Id="rId1" Type="http://schemas.openxmlformats.org/officeDocument/2006/relationships/slideLayout" Target="../slideLayouts/slideLayout496.xml"/><Relationship Id="rId6" Type="http://schemas.openxmlformats.org/officeDocument/2006/relationships/slideLayout" Target="../slideLayouts/slideLayout501.xml"/><Relationship Id="rId11" Type="http://schemas.openxmlformats.org/officeDocument/2006/relationships/slideLayout" Target="../slideLayouts/slideLayout506.xml"/><Relationship Id="rId5" Type="http://schemas.openxmlformats.org/officeDocument/2006/relationships/slideLayout" Target="../slideLayouts/slideLayout500.xml"/><Relationship Id="rId15" Type="http://schemas.openxmlformats.org/officeDocument/2006/relationships/slideLayout" Target="../slideLayouts/slideLayout510.xml"/><Relationship Id="rId10" Type="http://schemas.openxmlformats.org/officeDocument/2006/relationships/slideLayout" Target="../slideLayouts/slideLayout505.xml"/><Relationship Id="rId19" Type="http://schemas.openxmlformats.org/officeDocument/2006/relationships/image" Target="../media/image10.jpeg"/><Relationship Id="rId4" Type="http://schemas.openxmlformats.org/officeDocument/2006/relationships/slideLayout" Target="../slideLayouts/slideLayout499.xml"/><Relationship Id="rId9" Type="http://schemas.openxmlformats.org/officeDocument/2006/relationships/slideLayout" Target="../slideLayouts/slideLayout504.xml"/><Relationship Id="rId14" Type="http://schemas.openxmlformats.org/officeDocument/2006/relationships/slideLayout" Target="../slideLayouts/slideLayout509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0.xml"/><Relationship Id="rId13" Type="http://schemas.openxmlformats.org/officeDocument/2006/relationships/slideLayout" Target="../slideLayouts/slideLayout525.xml"/><Relationship Id="rId18" Type="http://schemas.openxmlformats.org/officeDocument/2006/relationships/theme" Target="../theme/theme47.xml"/><Relationship Id="rId3" Type="http://schemas.openxmlformats.org/officeDocument/2006/relationships/slideLayout" Target="../slideLayouts/slideLayout515.xml"/><Relationship Id="rId7" Type="http://schemas.openxmlformats.org/officeDocument/2006/relationships/slideLayout" Target="../slideLayouts/slideLayout519.xml"/><Relationship Id="rId12" Type="http://schemas.openxmlformats.org/officeDocument/2006/relationships/slideLayout" Target="../slideLayouts/slideLayout524.xml"/><Relationship Id="rId17" Type="http://schemas.openxmlformats.org/officeDocument/2006/relationships/slideLayout" Target="../slideLayouts/slideLayout529.xml"/><Relationship Id="rId2" Type="http://schemas.openxmlformats.org/officeDocument/2006/relationships/slideLayout" Target="../slideLayouts/slideLayout514.xml"/><Relationship Id="rId16" Type="http://schemas.openxmlformats.org/officeDocument/2006/relationships/slideLayout" Target="../slideLayouts/slideLayout528.xml"/><Relationship Id="rId1" Type="http://schemas.openxmlformats.org/officeDocument/2006/relationships/slideLayout" Target="../slideLayouts/slideLayout513.xml"/><Relationship Id="rId6" Type="http://schemas.openxmlformats.org/officeDocument/2006/relationships/slideLayout" Target="../slideLayouts/slideLayout518.xml"/><Relationship Id="rId11" Type="http://schemas.openxmlformats.org/officeDocument/2006/relationships/slideLayout" Target="../slideLayouts/slideLayout523.xml"/><Relationship Id="rId5" Type="http://schemas.openxmlformats.org/officeDocument/2006/relationships/slideLayout" Target="../slideLayouts/slideLayout517.xml"/><Relationship Id="rId15" Type="http://schemas.openxmlformats.org/officeDocument/2006/relationships/slideLayout" Target="../slideLayouts/slideLayout527.xml"/><Relationship Id="rId10" Type="http://schemas.openxmlformats.org/officeDocument/2006/relationships/slideLayout" Target="../slideLayouts/slideLayout522.xml"/><Relationship Id="rId19" Type="http://schemas.openxmlformats.org/officeDocument/2006/relationships/image" Target="../media/image10.jpeg"/><Relationship Id="rId4" Type="http://schemas.openxmlformats.org/officeDocument/2006/relationships/slideLayout" Target="../slideLayouts/slideLayout516.xml"/><Relationship Id="rId9" Type="http://schemas.openxmlformats.org/officeDocument/2006/relationships/slideLayout" Target="../slideLayouts/slideLayout521.xml"/><Relationship Id="rId14" Type="http://schemas.openxmlformats.org/officeDocument/2006/relationships/slideLayout" Target="../slideLayouts/slideLayout526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7.xml"/><Relationship Id="rId13" Type="http://schemas.openxmlformats.org/officeDocument/2006/relationships/slideLayout" Target="../slideLayouts/slideLayout542.xml"/><Relationship Id="rId18" Type="http://schemas.openxmlformats.org/officeDocument/2006/relationships/theme" Target="../theme/theme48.xml"/><Relationship Id="rId3" Type="http://schemas.openxmlformats.org/officeDocument/2006/relationships/slideLayout" Target="../slideLayouts/slideLayout532.xml"/><Relationship Id="rId7" Type="http://schemas.openxmlformats.org/officeDocument/2006/relationships/slideLayout" Target="../slideLayouts/slideLayout536.xml"/><Relationship Id="rId12" Type="http://schemas.openxmlformats.org/officeDocument/2006/relationships/slideLayout" Target="../slideLayouts/slideLayout541.xml"/><Relationship Id="rId17" Type="http://schemas.openxmlformats.org/officeDocument/2006/relationships/slideLayout" Target="../slideLayouts/slideLayout546.xml"/><Relationship Id="rId2" Type="http://schemas.openxmlformats.org/officeDocument/2006/relationships/slideLayout" Target="../slideLayouts/slideLayout531.xml"/><Relationship Id="rId16" Type="http://schemas.openxmlformats.org/officeDocument/2006/relationships/slideLayout" Target="../slideLayouts/slideLayout545.xml"/><Relationship Id="rId1" Type="http://schemas.openxmlformats.org/officeDocument/2006/relationships/slideLayout" Target="../slideLayouts/slideLayout530.xml"/><Relationship Id="rId6" Type="http://schemas.openxmlformats.org/officeDocument/2006/relationships/slideLayout" Target="../slideLayouts/slideLayout535.xml"/><Relationship Id="rId11" Type="http://schemas.openxmlformats.org/officeDocument/2006/relationships/slideLayout" Target="../slideLayouts/slideLayout540.xml"/><Relationship Id="rId5" Type="http://schemas.openxmlformats.org/officeDocument/2006/relationships/slideLayout" Target="../slideLayouts/slideLayout534.xml"/><Relationship Id="rId15" Type="http://schemas.openxmlformats.org/officeDocument/2006/relationships/slideLayout" Target="../slideLayouts/slideLayout544.xml"/><Relationship Id="rId10" Type="http://schemas.openxmlformats.org/officeDocument/2006/relationships/slideLayout" Target="../slideLayouts/slideLayout539.xml"/><Relationship Id="rId19" Type="http://schemas.openxmlformats.org/officeDocument/2006/relationships/image" Target="../media/image10.jpeg"/><Relationship Id="rId4" Type="http://schemas.openxmlformats.org/officeDocument/2006/relationships/slideLayout" Target="../slideLayouts/slideLayout533.xml"/><Relationship Id="rId9" Type="http://schemas.openxmlformats.org/officeDocument/2006/relationships/slideLayout" Target="../slideLayouts/slideLayout538.xml"/><Relationship Id="rId14" Type="http://schemas.openxmlformats.org/officeDocument/2006/relationships/slideLayout" Target="../slideLayouts/slideLayout543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4.xml"/><Relationship Id="rId3" Type="http://schemas.openxmlformats.org/officeDocument/2006/relationships/slideLayout" Target="../slideLayouts/slideLayout549.xml"/><Relationship Id="rId7" Type="http://schemas.openxmlformats.org/officeDocument/2006/relationships/slideLayout" Target="../slideLayouts/slideLayout553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48.xml"/><Relationship Id="rId1" Type="http://schemas.openxmlformats.org/officeDocument/2006/relationships/slideLayout" Target="../slideLayouts/slideLayout547.xml"/><Relationship Id="rId6" Type="http://schemas.openxmlformats.org/officeDocument/2006/relationships/slideLayout" Target="../slideLayouts/slideLayout552.xml"/><Relationship Id="rId11" Type="http://schemas.openxmlformats.org/officeDocument/2006/relationships/slideLayout" Target="../slideLayouts/slideLayout557.xml"/><Relationship Id="rId5" Type="http://schemas.openxmlformats.org/officeDocument/2006/relationships/slideLayout" Target="../slideLayouts/slideLayout551.xml"/><Relationship Id="rId10" Type="http://schemas.openxmlformats.org/officeDocument/2006/relationships/slideLayout" Target="../slideLayouts/slideLayout556.xml"/><Relationship Id="rId4" Type="http://schemas.openxmlformats.org/officeDocument/2006/relationships/slideLayout" Target="../slideLayouts/slideLayout550.xml"/><Relationship Id="rId9" Type="http://schemas.openxmlformats.org/officeDocument/2006/relationships/slideLayout" Target="../slideLayouts/slideLayout555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5.xml"/><Relationship Id="rId3" Type="http://schemas.openxmlformats.org/officeDocument/2006/relationships/slideLayout" Target="../slideLayouts/slideLayout560.xml"/><Relationship Id="rId7" Type="http://schemas.openxmlformats.org/officeDocument/2006/relationships/slideLayout" Target="../slideLayouts/slideLayout564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59.xml"/><Relationship Id="rId1" Type="http://schemas.openxmlformats.org/officeDocument/2006/relationships/slideLayout" Target="../slideLayouts/slideLayout558.xml"/><Relationship Id="rId6" Type="http://schemas.openxmlformats.org/officeDocument/2006/relationships/slideLayout" Target="../slideLayouts/slideLayout563.xml"/><Relationship Id="rId11" Type="http://schemas.openxmlformats.org/officeDocument/2006/relationships/slideLayout" Target="../slideLayouts/slideLayout568.xml"/><Relationship Id="rId5" Type="http://schemas.openxmlformats.org/officeDocument/2006/relationships/slideLayout" Target="../slideLayouts/slideLayout562.xml"/><Relationship Id="rId10" Type="http://schemas.openxmlformats.org/officeDocument/2006/relationships/slideLayout" Target="../slideLayouts/slideLayout567.xml"/><Relationship Id="rId4" Type="http://schemas.openxmlformats.org/officeDocument/2006/relationships/slideLayout" Target="../slideLayouts/slideLayout561.xml"/><Relationship Id="rId9" Type="http://schemas.openxmlformats.org/officeDocument/2006/relationships/slideLayout" Target="../slideLayouts/slideLayout566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6.xml"/><Relationship Id="rId3" Type="http://schemas.openxmlformats.org/officeDocument/2006/relationships/slideLayout" Target="../slideLayouts/slideLayout571.xml"/><Relationship Id="rId7" Type="http://schemas.openxmlformats.org/officeDocument/2006/relationships/slideLayout" Target="../slideLayouts/slideLayout575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70.xml"/><Relationship Id="rId1" Type="http://schemas.openxmlformats.org/officeDocument/2006/relationships/slideLayout" Target="../slideLayouts/slideLayout569.xml"/><Relationship Id="rId6" Type="http://schemas.openxmlformats.org/officeDocument/2006/relationships/slideLayout" Target="../slideLayouts/slideLayout574.xml"/><Relationship Id="rId11" Type="http://schemas.openxmlformats.org/officeDocument/2006/relationships/slideLayout" Target="../slideLayouts/slideLayout579.xml"/><Relationship Id="rId5" Type="http://schemas.openxmlformats.org/officeDocument/2006/relationships/slideLayout" Target="../slideLayouts/slideLayout573.xml"/><Relationship Id="rId10" Type="http://schemas.openxmlformats.org/officeDocument/2006/relationships/slideLayout" Target="../slideLayouts/slideLayout578.xml"/><Relationship Id="rId4" Type="http://schemas.openxmlformats.org/officeDocument/2006/relationships/slideLayout" Target="../slideLayouts/slideLayout572.xml"/><Relationship Id="rId9" Type="http://schemas.openxmlformats.org/officeDocument/2006/relationships/slideLayout" Target="../slideLayouts/slideLayout577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7.xml"/><Relationship Id="rId13" Type="http://schemas.openxmlformats.org/officeDocument/2006/relationships/slideLayout" Target="../slideLayouts/slideLayout592.xml"/><Relationship Id="rId3" Type="http://schemas.openxmlformats.org/officeDocument/2006/relationships/slideLayout" Target="../slideLayouts/slideLayout582.xml"/><Relationship Id="rId7" Type="http://schemas.openxmlformats.org/officeDocument/2006/relationships/slideLayout" Target="../slideLayouts/slideLayout586.xml"/><Relationship Id="rId12" Type="http://schemas.openxmlformats.org/officeDocument/2006/relationships/slideLayout" Target="../slideLayouts/slideLayout591.xml"/><Relationship Id="rId2" Type="http://schemas.openxmlformats.org/officeDocument/2006/relationships/slideLayout" Target="../slideLayouts/slideLayout581.xml"/><Relationship Id="rId16" Type="http://schemas.openxmlformats.org/officeDocument/2006/relationships/image" Target="../media/image13.jpeg"/><Relationship Id="rId1" Type="http://schemas.openxmlformats.org/officeDocument/2006/relationships/slideLayout" Target="../slideLayouts/slideLayout580.xml"/><Relationship Id="rId6" Type="http://schemas.openxmlformats.org/officeDocument/2006/relationships/slideLayout" Target="../slideLayouts/slideLayout585.xml"/><Relationship Id="rId11" Type="http://schemas.openxmlformats.org/officeDocument/2006/relationships/slideLayout" Target="../slideLayouts/slideLayout590.xml"/><Relationship Id="rId5" Type="http://schemas.openxmlformats.org/officeDocument/2006/relationships/slideLayout" Target="../slideLayouts/slideLayout584.xml"/><Relationship Id="rId15" Type="http://schemas.openxmlformats.org/officeDocument/2006/relationships/theme" Target="../theme/theme52.xml"/><Relationship Id="rId10" Type="http://schemas.openxmlformats.org/officeDocument/2006/relationships/slideLayout" Target="../slideLayouts/slideLayout589.xml"/><Relationship Id="rId4" Type="http://schemas.openxmlformats.org/officeDocument/2006/relationships/slideLayout" Target="../slideLayouts/slideLayout583.xml"/><Relationship Id="rId9" Type="http://schemas.openxmlformats.org/officeDocument/2006/relationships/slideLayout" Target="../slideLayouts/slideLayout588.xml"/><Relationship Id="rId14" Type="http://schemas.openxmlformats.org/officeDocument/2006/relationships/slideLayout" Target="../slideLayouts/slideLayout593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1.xml"/><Relationship Id="rId13" Type="http://schemas.openxmlformats.org/officeDocument/2006/relationships/slideLayout" Target="../slideLayouts/slideLayout606.xml"/><Relationship Id="rId3" Type="http://schemas.openxmlformats.org/officeDocument/2006/relationships/slideLayout" Target="../slideLayouts/slideLayout596.xml"/><Relationship Id="rId7" Type="http://schemas.openxmlformats.org/officeDocument/2006/relationships/slideLayout" Target="../slideLayouts/slideLayout600.xml"/><Relationship Id="rId12" Type="http://schemas.openxmlformats.org/officeDocument/2006/relationships/slideLayout" Target="../slideLayouts/slideLayout605.xml"/><Relationship Id="rId2" Type="http://schemas.openxmlformats.org/officeDocument/2006/relationships/slideLayout" Target="../slideLayouts/slideLayout595.xml"/><Relationship Id="rId16" Type="http://schemas.openxmlformats.org/officeDocument/2006/relationships/image" Target="../media/image13.jpeg"/><Relationship Id="rId1" Type="http://schemas.openxmlformats.org/officeDocument/2006/relationships/slideLayout" Target="../slideLayouts/slideLayout594.xml"/><Relationship Id="rId6" Type="http://schemas.openxmlformats.org/officeDocument/2006/relationships/slideLayout" Target="../slideLayouts/slideLayout599.xml"/><Relationship Id="rId11" Type="http://schemas.openxmlformats.org/officeDocument/2006/relationships/slideLayout" Target="../slideLayouts/slideLayout604.xml"/><Relationship Id="rId5" Type="http://schemas.openxmlformats.org/officeDocument/2006/relationships/slideLayout" Target="../slideLayouts/slideLayout598.xml"/><Relationship Id="rId15" Type="http://schemas.openxmlformats.org/officeDocument/2006/relationships/theme" Target="../theme/theme53.xml"/><Relationship Id="rId10" Type="http://schemas.openxmlformats.org/officeDocument/2006/relationships/slideLayout" Target="../slideLayouts/slideLayout603.xml"/><Relationship Id="rId4" Type="http://schemas.openxmlformats.org/officeDocument/2006/relationships/slideLayout" Target="../slideLayouts/slideLayout597.xml"/><Relationship Id="rId9" Type="http://schemas.openxmlformats.org/officeDocument/2006/relationships/slideLayout" Target="../slideLayouts/slideLayout602.xml"/><Relationship Id="rId14" Type="http://schemas.openxmlformats.org/officeDocument/2006/relationships/slideLayout" Target="../slideLayouts/slideLayout6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7" y="67573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D75A406-F757-4A30-8084-AEB0BB5C0407}" type="datetimeFigureOut">
              <a:rPr lang="it-IT" smtClean="0"/>
              <a:t>20/02/2019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6" y="595182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63" y="595182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07B9783-4CD6-4F4D-A2DD-75D40093D0F8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1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1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4" y="617221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1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4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1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1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4" y="617221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1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92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1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1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2968C4D-6512-4BD5-BC0A-FE3BC364B92F}" type="datetimeFigureOut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20/02/2019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4" y="617221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1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85E582F-F0A9-4C9A-95D1-EEC7C0D36907}" type="slidenum">
              <a:rPr lang="it-IT" smtClean="0">
                <a:solidFill>
                  <a:srgbClr val="7030A0">
                    <a:lumMod val="50000"/>
                    <a:lumOff val="50000"/>
                  </a:srgbClr>
                </a:solidFill>
              </a:rPr>
              <a:pPr/>
              <a:t>‹N›</a:t>
            </a:fld>
            <a:endParaRPr lang="it-IT">
              <a:solidFill>
                <a:srgbClr val="7030A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359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olo rettangolo 10"/>
          <p:cNvSpPr/>
          <p:nvPr/>
        </p:nvSpPr>
        <p:spPr>
          <a:xfrm>
            <a:off x="7036" y="14076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Connettore 1 7"/>
          <p:cNvCxnSpPr/>
          <p:nvPr/>
        </p:nvCxnSpPr>
        <p:spPr>
          <a:xfrm>
            <a:off x="0" y="7037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 rot="10800000" flipV="1">
            <a:off x="6468799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457201" y="648190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0630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olo rettangolo 10"/>
          <p:cNvSpPr/>
          <p:nvPr/>
        </p:nvSpPr>
        <p:spPr>
          <a:xfrm>
            <a:off x="7036" y="14076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Connettore 1 7"/>
          <p:cNvCxnSpPr/>
          <p:nvPr/>
        </p:nvCxnSpPr>
        <p:spPr>
          <a:xfrm>
            <a:off x="0" y="7037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 rot="10800000" flipV="1">
            <a:off x="6468799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457201" y="648190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5453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olo rettangolo 10"/>
          <p:cNvSpPr/>
          <p:nvPr/>
        </p:nvSpPr>
        <p:spPr>
          <a:xfrm>
            <a:off x="7036" y="14076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Connettore 1 7"/>
          <p:cNvCxnSpPr/>
          <p:nvPr/>
        </p:nvCxnSpPr>
        <p:spPr>
          <a:xfrm>
            <a:off x="0" y="7037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 rot="10800000" flipV="1">
            <a:off x="6468799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457201" y="648190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0230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olo rettangolo 10"/>
          <p:cNvSpPr/>
          <p:nvPr/>
        </p:nvSpPr>
        <p:spPr>
          <a:xfrm>
            <a:off x="7036" y="14076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Connettore 1 7"/>
          <p:cNvCxnSpPr/>
          <p:nvPr/>
        </p:nvCxnSpPr>
        <p:spPr>
          <a:xfrm>
            <a:off x="0" y="7037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 rot="10800000" flipV="1">
            <a:off x="6468799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457201" y="648190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468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olo rettangolo 10"/>
          <p:cNvSpPr/>
          <p:nvPr/>
        </p:nvSpPr>
        <p:spPr>
          <a:xfrm>
            <a:off x="7036" y="14076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Connettore 1 7"/>
          <p:cNvCxnSpPr/>
          <p:nvPr/>
        </p:nvCxnSpPr>
        <p:spPr>
          <a:xfrm>
            <a:off x="0" y="7037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 rot="10800000" flipV="1">
            <a:off x="6468799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6BD4E344-9D18-461F-B306-C2CBBB3DC2FD}" type="datetimeFigureOut">
              <a:rPr lang="it-IT" smtClean="0">
                <a:solidFill>
                  <a:prstClr val="white"/>
                </a:solidFill>
              </a:rPr>
              <a:pPr/>
              <a:t>20/02/2019</a:t>
            </a:fld>
            <a:endParaRPr lang="it-IT">
              <a:solidFill>
                <a:prstClr val="white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457201" y="648190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it-IT">
              <a:solidFill>
                <a:prstClr val="white"/>
              </a:solidFill>
            </a:endParaRPr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B5B0C4A-2E2A-4F07-9ED2-13EA3E248DE7}" type="slidenum">
              <a:rPr lang="it-IT" smtClean="0">
                <a:solidFill>
                  <a:prstClr val="white"/>
                </a:solidFill>
              </a:rPr>
              <a:pPr/>
              <a:t>‹N›</a:t>
            </a:fld>
            <a:endParaRPr lang="it-I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8410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5266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908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DC0D45A-4C40-4B1D-8A23-4EB42E3495F3}" type="datetimeFigureOut">
              <a:rPr lang="it-IT" smtClean="0">
                <a:solidFill>
                  <a:srgbClr val="575F6D"/>
                </a:solidFill>
              </a:rPr>
              <a:pPr/>
              <a:t>20/02/2019</a:t>
            </a:fld>
            <a:endParaRPr lang="it-IT">
              <a:solidFill>
                <a:srgbClr val="575F6D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>
              <a:solidFill>
                <a:srgbClr val="575F6D"/>
              </a:solidFill>
            </a:endParaRPr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20E9737-B037-4C83-BFD0-A08168C8900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3775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165">
              <a:schemeClr val="bg1">
                <a:lumMod val="85000"/>
              </a:schemeClr>
            </a:gs>
            <a:gs pos="0">
              <a:schemeClr val="bg1">
                <a:lumMod val="95000"/>
              </a:schemeClr>
            </a:gs>
            <a:gs pos="17999">
              <a:schemeClr val="bg1">
                <a:lumMod val="85000"/>
              </a:schemeClr>
            </a:gs>
            <a:gs pos="36000">
              <a:schemeClr val="bg1">
                <a:lumMod val="75000"/>
              </a:schemeClr>
            </a:gs>
            <a:gs pos="61000">
              <a:schemeClr val="bg1">
                <a:lumMod val="85000"/>
              </a:schemeClr>
            </a:gs>
            <a:gs pos="82001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934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165">
              <a:schemeClr val="bg1">
                <a:lumMod val="85000"/>
              </a:schemeClr>
            </a:gs>
            <a:gs pos="0">
              <a:schemeClr val="bg1">
                <a:lumMod val="95000"/>
              </a:schemeClr>
            </a:gs>
            <a:gs pos="17999">
              <a:schemeClr val="bg1">
                <a:lumMod val="85000"/>
              </a:schemeClr>
            </a:gs>
            <a:gs pos="36000">
              <a:schemeClr val="bg1">
                <a:lumMod val="75000"/>
              </a:schemeClr>
            </a:gs>
            <a:gs pos="61000">
              <a:schemeClr val="bg1">
                <a:lumMod val="85000"/>
              </a:schemeClr>
            </a:gs>
            <a:gs pos="82001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83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165">
              <a:schemeClr val="bg1">
                <a:lumMod val="85000"/>
              </a:schemeClr>
            </a:gs>
            <a:gs pos="0">
              <a:schemeClr val="bg1">
                <a:lumMod val="95000"/>
              </a:schemeClr>
            </a:gs>
            <a:gs pos="17999">
              <a:schemeClr val="bg1">
                <a:lumMod val="85000"/>
              </a:schemeClr>
            </a:gs>
            <a:gs pos="36000">
              <a:schemeClr val="bg1">
                <a:lumMod val="75000"/>
              </a:schemeClr>
            </a:gs>
            <a:gs pos="61000">
              <a:schemeClr val="bg1">
                <a:lumMod val="85000"/>
              </a:schemeClr>
            </a:gs>
            <a:gs pos="82001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16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165">
              <a:schemeClr val="bg1">
                <a:lumMod val="85000"/>
              </a:schemeClr>
            </a:gs>
            <a:gs pos="0">
              <a:schemeClr val="bg1">
                <a:lumMod val="95000"/>
              </a:schemeClr>
            </a:gs>
            <a:gs pos="17999">
              <a:schemeClr val="bg1">
                <a:lumMod val="85000"/>
              </a:schemeClr>
            </a:gs>
            <a:gs pos="36000">
              <a:schemeClr val="bg1">
                <a:lumMod val="75000"/>
              </a:schemeClr>
            </a:gs>
            <a:gs pos="61000">
              <a:schemeClr val="bg1">
                <a:lumMod val="85000"/>
              </a:schemeClr>
            </a:gs>
            <a:gs pos="82001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555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165">
              <a:schemeClr val="bg1">
                <a:lumMod val="85000"/>
              </a:schemeClr>
            </a:gs>
            <a:gs pos="0">
              <a:schemeClr val="bg1">
                <a:lumMod val="95000"/>
              </a:schemeClr>
            </a:gs>
            <a:gs pos="17999">
              <a:schemeClr val="bg1">
                <a:lumMod val="85000"/>
              </a:schemeClr>
            </a:gs>
            <a:gs pos="36000">
              <a:schemeClr val="bg1">
                <a:lumMod val="75000"/>
              </a:schemeClr>
            </a:gs>
            <a:gs pos="61000">
              <a:schemeClr val="bg1">
                <a:lumMod val="85000"/>
              </a:schemeClr>
            </a:gs>
            <a:gs pos="82001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152D0-1BC0-46E0-B2F2-6DE4F07E3D1D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5DD6A-0B20-4509-B354-8C90D7CF9CA5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608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AEF5"/>
            </a:gs>
            <a:gs pos="39999">
              <a:srgbClr val="F292E9"/>
            </a:gs>
            <a:gs pos="70000">
              <a:srgbClr val="F8B8F2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550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AEF5"/>
            </a:gs>
            <a:gs pos="39999">
              <a:srgbClr val="F292E9"/>
            </a:gs>
            <a:gs pos="70000">
              <a:srgbClr val="F8B8F2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1165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AEF5"/>
            </a:gs>
            <a:gs pos="39999">
              <a:srgbClr val="F292E9"/>
            </a:gs>
            <a:gs pos="70000">
              <a:srgbClr val="F8B8F2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838E8-1BD8-4C57-BD79-2D49B50186F3}" type="datetimeFigureOut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3E357-1448-44B5-A672-856FE076EA5C}" type="slidenum">
              <a:rPr lang="it-IT" smtClean="0">
                <a:solidFill>
                  <a:prstClr val="white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6531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8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568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8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35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8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90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8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81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8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2C04129F-6C67-4172-AF8B-39082CA99F48}" type="datetimeFigureOut">
              <a:rPr lang="it-IT" smtClean="0">
                <a:solidFill>
                  <a:srgbClr val="48231E"/>
                </a:solidFill>
              </a:rPr>
              <a:pPr/>
              <a:t>20/02/2019</a:t>
            </a:fld>
            <a:endParaRPr lang="it-IT">
              <a:solidFill>
                <a:srgbClr val="48231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it-IT">
              <a:solidFill>
                <a:srgbClr val="48231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A826C027-E948-4175-9968-53657B0F3DDA}" type="slidenum">
              <a:rPr lang="it-IT" smtClean="0">
                <a:solidFill>
                  <a:srgbClr val="48231E"/>
                </a:solidFill>
              </a:rPr>
              <a:pPr/>
              <a:t>‹N›</a:t>
            </a:fld>
            <a:endParaRPr lang="it-IT">
              <a:solidFill>
                <a:srgbClr val="4823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38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5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3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8" y="81759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5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9" y="580916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3" y="580916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7" y="580916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178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5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3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8" y="81759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5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9" y="580916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BC61316-E6D7-466E-9E1E-2CE5E4EF4DD3}" type="datetimeFigureOut">
              <a:rPr lang="it-IT" smtClean="0">
                <a:solidFill>
                  <a:srgbClr val="465E9C"/>
                </a:solidFill>
              </a:rPr>
              <a:pPr/>
              <a:t>20/02/2019</a:t>
            </a:fld>
            <a:endParaRPr lang="it-IT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3" y="580916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it-IT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7" y="580916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198468B-6DF8-46AE-A568-E736E4266294}" type="slidenum">
              <a:rPr lang="it-IT" smtClean="0">
                <a:solidFill>
                  <a:srgbClr val="465E9C"/>
                </a:solidFill>
              </a:rPr>
              <a:pPr/>
              <a:t>‹N›</a:t>
            </a:fld>
            <a:endParaRPr lang="it-IT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0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olo rettangolo 10"/>
          <p:cNvSpPr/>
          <p:nvPr/>
        </p:nvSpPr>
        <p:spPr>
          <a:xfrm>
            <a:off x="7036" y="14076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0D7EB"/>
              </a:solidFill>
            </a:endParaRPr>
          </a:p>
        </p:txBody>
      </p:sp>
      <p:cxnSp>
        <p:nvCxnSpPr>
          <p:cNvPr id="8" name="Connettore 1 7"/>
          <p:cNvCxnSpPr/>
          <p:nvPr/>
        </p:nvCxnSpPr>
        <p:spPr>
          <a:xfrm>
            <a:off x="0" y="7037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 rot="10800000" flipV="1">
            <a:off x="6468799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457201" y="648190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055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olo rettangolo 10"/>
          <p:cNvSpPr/>
          <p:nvPr/>
        </p:nvSpPr>
        <p:spPr>
          <a:xfrm>
            <a:off x="7036" y="14076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0D7EB"/>
              </a:solidFill>
            </a:endParaRPr>
          </a:p>
        </p:txBody>
      </p:sp>
      <p:cxnSp>
        <p:nvCxnSpPr>
          <p:cNvPr id="8" name="Connettore 1 7"/>
          <p:cNvCxnSpPr/>
          <p:nvPr/>
        </p:nvCxnSpPr>
        <p:spPr>
          <a:xfrm>
            <a:off x="0" y="7037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 rot="10800000" flipV="1">
            <a:off x="6468799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457201" y="648190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48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olo rettangolo 10"/>
          <p:cNvSpPr/>
          <p:nvPr/>
        </p:nvSpPr>
        <p:spPr>
          <a:xfrm>
            <a:off x="7036" y="14076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0D7EB"/>
              </a:solidFill>
            </a:endParaRPr>
          </a:p>
        </p:txBody>
      </p:sp>
      <p:cxnSp>
        <p:nvCxnSpPr>
          <p:cNvPr id="8" name="Connettore 1 7"/>
          <p:cNvCxnSpPr/>
          <p:nvPr/>
        </p:nvCxnSpPr>
        <p:spPr>
          <a:xfrm>
            <a:off x="0" y="7037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 rot="10800000" flipV="1">
            <a:off x="6468799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91B56A1-A405-43A4-AD36-80D198F9B1EB}" type="datetimeFigureOut">
              <a:rPr lang="it-IT" smtClean="0">
                <a:solidFill>
                  <a:srgbClr val="000000"/>
                </a:solidFill>
              </a:rPr>
              <a:pPr/>
              <a:t>20/02/2019</a:t>
            </a:fld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457201" y="648190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8C6ECE9-115B-4AC6-B156-F65E7452DEE0}" type="slidenum">
              <a:rPr lang="it-IT" smtClean="0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632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742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282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FAADC-7047-426B-895A-D0A25CF241A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3E14D-0026-436C-BB33-EF883C3DB34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835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015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07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B592A-41DC-4A00-88AA-A0354E13966A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8FD86-E315-4A83-A87E-A9F9695F786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538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30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300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302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D349F-94AC-4DBD-A027-04D34DADAFB7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D7799-F702-44BF-BB15-AC56FE206AA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70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egnaposto titolo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1" name="Segnaposto testo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7" name="Segnaposto data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50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egnaposto titolo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1" name="Segnaposto testo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7" name="Segnaposto data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A9767BB-B398-47B0-8382-0BD83D0802D4}" type="datetimeFigureOut">
              <a:rPr lang="it-IT" smtClean="0">
                <a:solidFill>
                  <a:srgbClr val="B13F9A"/>
                </a:solidFill>
              </a:rPr>
              <a:pPr/>
              <a:t>20/02/2019</a:t>
            </a:fld>
            <a:endParaRPr lang="it-IT">
              <a:solidFill>
                <a:srgbClr val="B13F9A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it-IT">
              <a:solidFill>
                <a:srgbClr val="B13F9A"/>
              </a:solidFill>
            </a:endParaRPr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C8BF490-D88A-43FD-90AD-9A62925508AA}" type="slidenum">
              <a:rPr lang="it-IT" smtClean="0">
                <a:solidFill>
                  <a:srgbClr val="B13F9A"/>
                </a:solidFill>
              </a:rPr>
              <a:pPr/>
              <a:t>‹N›</a:t>
            </a:fld>
            <a:endParaRPr lang="it-IT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221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5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6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060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5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6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139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3" r:id="rId1"/>
    <p:sldLayoutId id="2147484394" r:id="rId2"/>
    <p:sldLayoutId id="2147484395" r:id="rId3"/>
    <p:sldLayoutId id="2147484396" r:id="rId4"/>
    <p:sldLayoutId id="2147484397" r:id="rId5"/>
    <p:sldLayoutId id="2147484398" r:id="rId6"/>
    <p:sldLayoutId id="2147484399" r:id="rId7"/>
    <p:sldLayoutId id="2147484400" r:id="rId8"/>
    <p:sldLayoutId id="2147484401" r:id="rId9"/>
    <p:sldLayoutId id="2147484402" r:id="rId10"/>
    <p:sldLayoutId id="21474844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94D5E49-4A5A-42D1-94EE-DEA162F33F6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5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it-IT">
              <a:solidFill>
                <a:srgbClr val="CC66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6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21D5FE-AE37-4713-892F-86B8353E2C0F}" type="datetimeFigureOut">
              <a:rPr lang="it-IT" smtClean="0">
                <a:solidFill>
                  <a:srgbClr val="CC66FF"/>
                </a:solidFill>
              </a:rPr>
              <a:pPr/>
              <a:t>20/02/2019</a:t>
            </a:fld>
            <a:endParaRPr lang="it-IT">
              <a:solidFill>
                <a:srgbClr val="CC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481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87085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217" y="973668"/>
            <a:ext cx="6571060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7" y="2603500"/>
            <a:ext cx="6571060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9834" y="6391849"/>
            <a:ext cx="74294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pPr defTabSz="457200"/>
            <a:fld id="{2BE451C3-0FF4-47C4-B829-773ADF60F88C}" type="datetimeFigureOut">
              <a:rPr lang="en-US" dirty="0">
                <a:solidFill>
                  <a:srgbClr val="B31166"/>
                </a:solidFill>
              </a:rPr>
              <a:pPr defTabSz="457200"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835" y="6391849"/>
            <a:ext cx="2894846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pPr defTabSz="457200"/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11" y="295740"/>
            <a:ext cx="62864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prstClr val="white"/>
                </a:solidFill>
              </a:rPr>
              <a:pPr defTabSz="457200"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598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  <p:sldLayoutId id="2147484418" r:id="rId2"/>
    <p:sldLayoutId id="2147484419" r:id="rId3"/>
    <p:sldLayoutId id="2147484420" r:id="rId4"/>
    <p:sldLayoutId id="2147484421" r:id="rId5"/>
    <p:sldLayoutId id="2147484422" r:id="rId6"/>
    <p:sldLayoutId id="2147484423" r:id="rId7"/>
    <p:sldLayoutId id="2147484424" r:id="rId8"/>
    <p:sldLayoutId id="2147484425" r:id="rId9"/>
    <p:sldLayoutId id="2147484426" r:id="rId10"/>
    <p:sldLayoutId id="2147484427" r:id="rId11"/>
    <p:sldLayoutId id="2147484428" r:id="rId12"/>
    <p:sldLayoutId id="2147484429" r:id="rId13"/>
    <p:sldLayoutId id="2147484430" r:id="rId14"/>
    <p:sldLayoutId id="2147484431" r:id="rId15"/>
    <p:sldLayoutId id="2147484432" r:id="rId16"/>
    <p:sldLayoutId id="2147484433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87085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217" y="973668"/>
            <a:ext cx="6571060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7" y="2603500"/>
            <a:ext cx="6571060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9832" y="6391845"/>
            <a:ext cx="74294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pPr defTabSz="457200"/>
            <a:fld id="{2BE451C3-0FF4-47C4-B829-773ADF60F88C}" type="datetimeFigureOut">
              <a:rPr lang="en-US" dirty="0">
                <a:solidFill>
                  <a:srgbClr val="B31166"/>
                </a:solidFill>
              </a:rPr>
              <a:pPr defTabSz="457200"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835" y="6391845"/>
            <a:ext cx="2894846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pPr defTabSz="457200"/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9" y="295736"/>
            <a:ext cx="62864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prstClr val="white"/>
                </a:solidFill>
              </a:rPr>
              <a:pPr defTabSz="457200"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886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5" r:id="rId1"/>
    <p:sldLayoutId id="2147484436" r:id="rId2"/>
    <p:sldLayoutId id="2147484437" r:id="rId3"/>
    <p:sldLayoutId id="2147484438" r:id="rId4"/>
    <p:sldLayoutId id="2147484439" r:id="rId5"/>
    <p:sldLayoutId id="2147484440" r:id="rId6"/>
    <p:sldLayoutId id="2147484441" r:id="rId7"/>
    <p:sldLayoutId id="2147484442" r:id="rId8"/>
    <p:sldLayoutId id="2147484443" r:id="rId9"/>
    <p:sldLayoutId id="2147484444" r:id="rId10"/>
    <p:sldLayoutId id="2147484445" r:id="rId11"/>
    <p:sldLayoutId id="2147484446" r:id="rId12"/>
    <p:sldLayoutId id="2147484447" r:id="rId13"/>
    <p:sldLayoutId id="2147484448" r:id="rId14"/>
    <p:sldLayoutId id="2147484449" r:id="rId15"/>
    <p:sldLayoutId id="2147484450" r:id="rId16"/>
    <p:sldLayoutId id="214748445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87085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216" y="973668"/>
            <a:ext cx="6571060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2603500"/>
            <a:ext cx="6571060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9829" y="6391839"/>
            <a:ext cx="74294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pPr defTabSz="457200"/>
            <a:fld id="{2BE451C3-0FF4-47C4-B829-773ADF60F88C}" type="datetimeFigureOut">
              <a:rPr lang="en-US" dirty="0">
                <a:solidFill>
                  <a:srgbClr val="B31166"/>
                </a:solidFill>
              </a:rPr>
              <a:pPr defTabSz="457200"/>
              <a:t>2/20/2019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833" y="6391839"/>
            <a:ext cx="2894846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pPr defTabSz="457200"/>
            <a:r>
              <a:rPr lang="en-US" dirty="0">
                <a:solidFill>
                  <a:srgbClr val="B31166"/>
                </a:solidFill>
              </a:rPr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95730"/>
            <a:ext cx="62864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prstClr val="white"/>
                </a:solidFill>
              </a:rPr>
              <a:pPr defTabSz="457200"/>
              <a:t>‹N›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69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3" r:id="rId1"/>
    <p:sldLayoutId id="2147484454" r:id="rId2"/>
    <p:sldLayoutId id="2147484455" r:id="rId3"/>
    <p:sldLayoutId id="2147484456" r:id="rId4"/>
    <p:sldLayoutId id="2147484457" r:id="rId5"/>
    <p:sldLayoutId id="2147484458" r:id="rId6"/>
    <p:sldLayoutId id="2147484459" r:id="rId7"/>
    <p:sldLayoutId id="2147484460" r:id="rId8"/>
    <p:sldLayoutId id="2147484461" r:id="rId9"/>
    <p:sldLayoutId id="2147484462" r:id="rId10"/>
    <p:sldLayoutId id="2147484463" r:id="rId11"/>
    <p:sldLayoutId id="2147484464" r:id="rId12"/>
    <p:sldLayoutId id="2147484465" r:id="rId13"/>
    <p:sldLayoutId id="2147484466" r:id="rId14"/>
    <p:sldLayoutId id="2147484467" r:id="rId15"/>
    <p:sldLayoutId id="2147484468" r:id="rId16"/>
    <p:sldLayoutId id="214748446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75A406-F757-4A30-8084-AEB0BB5C0407}" type="datetimeFigureOut">
              <a:rPr lang="it-IT" smtClean="0"/>
              <a:t>20/02/2019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807B9783-4CD6-4F4D-A2DD-75D40093D0F8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1" r:id="rId1"/>
    <p:sldLayoutId id="2147484472" r:id="rId2"/>
    <p:sldLayoutId id="2147484473" r:id="rId3"/>
    <p:sldLayoutId id="2147484474" r:id="rId4"/>
    <p:sldLayoutId id="2147484475" r:id="rId5"/>
    <p:sldLayoutId id="2147484476" r:id="rId6"/>
    <p:sldLayoutId id="2147484477" r:id="rId7"/>
    <p:sldLayoutId id="2147484478" r:id="rId8"/>
    <p:sldLayoutId id="2147484479" r:id="rId9"/>
    <p:sldLayoutId id="2147484480" r:id="rId10"/>
    <p:sldLayoutId id="214748448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75A406-F757-4A30-8084-AEB0BB5C0407}" type="datetimeFigureOut">
              <a:rPr lang="it-IT" smtClean="0"/>
              <a:t>20/02/2019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807B9783-4CD6-4F4D-A2DD-75D40093D0F8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3" r:id="rId1"/>
    <p:sldLayoutId id="2147484484" r:id="rId2"/>
    <p:sldLayoutId id="2147484485" r:id="rId3"/>
    <p:sldLayoutId id="2147484486" r:id="rId4"/>
    <p:sldLayoutId id="2147484487" r:id="rId5"/>
    <p:sldLayoutId id="2147484488" r:id="rId6"/>
    <p:sldLayoutId id="2147484489" r:id="rId7"/>
    <p:sldLayoutId id="2147484490" r:id="rId8"/>
    <p:sldLayoutId id="2147484491" r:id="rId9"/>
    <p:sldLayoutId id="2147484492" r:id="rId10"/>
    <p:sldLayoutId id="214748449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75A406-F757-4A30-8084-AEB0BB5C0407}" type="datetimeFigureOut">
              <a:rPr lang="it-IT" smtClean="0"/>
              <a:t>20/02/2019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807B9783-4CD6-4F4D-A2DD-75D40093D0F8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5" r:id="rId1"/>
    <p:sldLayoutId id="2147484496" r:id="rId2"/>
    <p:sldLayoutId id="2147484497" r:id="rId3"/>
    <p:sldLayoutId id="2147484498" r:id="rId4"/>
    <p:sldLayoutId id="2147484499" r:id="rId5"/>
    <p:sldLayoutId id="2147484500" r:id="rId6"/>
    <p:sldLayoutId id="2147484501" r:id="rId7"/>
    <p:sldLayoutId id="2147484502" r:id="rId8"/>
    <p:sldLayoutId id="2147484503" r:id="rId9"/>
    <p:sldLayoutId id="2147484504" r:id="rId10"/>
    <p:sldLayoutId id="214748450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 smtClean="0"/>
              <a:t>Cliccate per modificare il formato del testo della struttura</a:t>
            </a:r>
          </a:p>
          <a:p>
            <a:pPr lvl="1"/>
            <a:r>
              <a:rPr lang="en-GB" altLang="it-IT" smtClean="0"/>
              <a:t>Secondo livello struttura</a:t>
            </a:r>
          </a:p>
          <a:p>
            <a:pPr lvl="2"/>
            <a:r>
              <a:rPr lang="en-GB" altLang="it-IT" smtClean="0"/>
              <a:t>Terzo livello struttura</a:t>
            </a:r>
          </a:p>
          <a:p>
            <a:pPr lvl="3"/>
            <a:r>
              <a:rPr lang="en-GB" altLang="it-IT" smtClean="0"/>
              <a:t>Quarto livello struttura</a:t>
            </a:r>
          </a:p>
          <a:p>
            <a:pPr lvl="4"/>
            <a:r>
              <a:rPr lang="en-GB" altLang="it-IT" smtClean="0"/>
              <a:t>Quinto livello struttura</a:t>
            </a:r>
          </a:p>
          <a:p>
            <a:pPr lvl="4"/>
            <a:r>
              <a:rPr lang="en-GB" altLang="it-IT" smtClean="0"/>
              <a:t>Sesto livello struttura</a:t>
            </a:r>
          </a:p>
          <a:p>
            <a:pPr lvl="4"/>
            <a:r>
              <a:rPr lang="en-GB" altLang="it-IT" smtClean="0"/>
              <a:t>Settimo livello struttura</a:t>
            </a:r>
          </a:p>
          <a:p>
            <a:pPr lvl="4"/>
            <a:r>
              <a:rPr lang="en-GB" altLang="it-IT" smtClean="0"/>
              <a:t>Ottavo livello struttura</a:t>
            </a:r>
          </a:p>
          <a:p>
            <a:pPr lvl="4"/>
            <a:r>
              <a:rPr lang="en-GB" altLang="it-IT" smtClean="0"/>
              <a:t>Nono livello struttura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it-IT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</a:pPr>
            <a:fld id="{68B169CA-D3C2-4C88-8B74-20CDA38F88B0}" type="slidenum">
              <a:rPr lang="en-GB" altLang="it-IT"/>
              <a:pPr defTabSz="449263"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316890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7" r:id="rId1"/>
    <p:sldLayoutId id="2147484508" r:id="rId2"/>
    <p:sldLayoutId id="2147484509" r:id="rId3"/>
    <p:sldLayoutId id="2147484510" r:id="rId4"/>
    <p:sldLayoutId id="2147484511" r:id="rId5"/>
    <p:sldLayoutId id="2147484512" r:id="rId6"/>
    <p:sldLayoutId id="2147484513" r:id="rId7"/>
    <p:sldLayoutId id="2147484514" r:id="rId8"/>
    <p:sldLayoutId id="2147484515" r:id="rId9"/>
    <p:sldLayoutId id="2147484516" r:id="rId10"/>
    <p:sldLayoutId id="2147484517" r:id="rId11"/>
    <p:sldLayoutId id="2147484518" r:id="rId12"/>
    <p:sldLayoutId id="2147484519" r:id="rId13"/>
    <p:sldLayoutId id="2147484520" r:id="rId14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5pPr>
      <a:lvl6pPr marL="4572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6pPr>
      <a:lvl7pPr marL="9144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7pPr>
      <a:lvl8pPr marL="13716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8pPr>
      <a:lvl9pPr marL="18288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9pPr>
    </p:titleStyle>
    <p:bodyStyle>
      <a:lvl1pPr marL="341313" indent="-341313" algn="l" defTabSz="449263" rtl="0" eaLnBrk="0" fontAlgn="base" hangingPunct="0">
        <a:lnSpc>
          <a:spcPct val="93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49263" rtl="0" eaLnBrk="0" fontAlgn="base" hangingPunct="0">
        <a:lnSpc>
          <a:spcPct val="93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 smtClean="0"/>
              <a:t>Cliccate per modificare il formato del testo della struttura</a:t>
            </a:r>
          </a:p>
          <a:p>
            <a:pPr lvl="1"/>
            <a:r>
              <a:rPr lang="en-GB" altLang="it-IT" smtClean="0"/>
              <a:t>Secondo livello struttura</a:t>
            </a:r>
          </a:p>
          <a:p>
            <a:pPr lvl="2"/>
            <a:r>
              <a:rPr lang="en-GB" altLang="it-IT" smtClean="0"/>
              <a:t>Terzo livello struttura</a:t>
            </a:r>
          </a:p>
          <a:p>
            <a:pPr lvl="3"/>
            <a:r>
              <a:rPr lang="en-GB" altLang="it-IT" smtClean="0"/>
              <a:t>Quarto livello struttura</a:t>
            </a:r>
          </a:p>
          <a:p>
            <a:pPr lvl="4"/>
            <a:r>
              <a:rPr lang="en-GB" altLang="it-IT" smtClean="0"/>
              <a:t>Quinto livello struttura</a:t>
            </a:r>
          </a:p>
          <a:p>
            <a:pPr lvl="4"/>
            <a:r>
              <a:rPr lang="en-GB" altLang="it-IT" smtClean="0"/>
              <a:t>Sesto livello struttura</a:t>
            </a:r>
          </a:p>
          <a:p>
            <a:pPr lvl="4"/>
            <a:r>
              <a:rPr lang="en-GB" altLang="it-IT" smtClean="0"/>
              <a:t>Settimo livello struttura</a:t>
            </a:r>
          </a:p>
          <a:p>
            <a:pPr lvl="4"/>
            <a:r>
              <a:rPr lang="en-GB" altLang="it-IT" smtClean="0"/>
              <a:t>Ottavo livello struttura</a:t>
            </a:r>
          </a:p>
          <a:p>
            <a:pPr lvl="4"/>
            <a:r>
              <a:rPr lang="en-GB" altLang="it-IT" smtClean="0"/>
              <a:t>Nono livello struttura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it-IT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</a:pPr>
            <a:fld id="{68B169CA-D3C2-4C88-8B74-20CDA38F88B0}" type="slidenum">
              <a:rPr lang="en-GB" altLang="it-IT"/>
              <a:pPr defTabSz="449263"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3220468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2" r:id="rId1"/>
    <p:sldLayoutId id="2147484523" r:id="rId2"/>
    <p:sldLayoutId id="2147484524" r:id="rId3"/>
    <p:sldLayoutId id="2147484525" r:id="rId4"/>
    <p:sldLayoutId id="2147484526" r:id="rId5"/>
    <p:sldLayoutId id="2147484527" r:id="rId6"/>
    <p:sldLayoutId id="2147484528" r:id="rId7"/>
    <p:sldLayoutId id="2147484529" r:id="rId8"/>
    <p:sldLayoutId id="2147484530" r:id="rId9"/>
    <p:sldLayoutId id="2147484531" r:id="rId10"/>
    <p:sldLayoutId id="2147484532" r:id="rId11"/>
    <p:sldLayoutId id="2147484533" r:id="rId12"/>
    <p:sldLayoutId id="2147484534" r:id="rId13"/>
    <p:sldLayoutId id="2147484535" r:id="rId14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5pPr>
      <a:lvl6pPr marL="4572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6pPr>
      <a:lvl7pPr marL="9144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7pPr>
      <a:lvl8pPr marL="13716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8pPr>
      <a:lvl9pPr marL="18288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charset="0"/>
          <a:cs typeface="Lucida Sans Unicode" charset="0"/>
        </a:defRPr>
      </a:lvl9pPr>
    </p:titleStyle>
    <p:bodyStyle>
      <a:lvl1pPr marL="341313" indent="-341313" algn="l" defTabSz="449263" rtl="0" eaLnBrk="0" fontAlgn="base" hangingPunct="0">
        <a:lnSpc>
          <a:spcPct val="93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49263" rtl="0" eaLnBrk="0" fontAlgn="base" hangingPunct="0">
        <a:lnSpc>
          <a:spcPct val="93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jpg"/><Relationship Id="rId18" Type="http://schemas.openxmlformats.org/officeDocument/2006/relationships/image" Target="../media/image29.jpg"/><Relationship Id="rId3" Type="http://schemas.openxmlformats.org/officeDocument/2006/relationships/image" Target="../media/image15.jpg"/><Relationship Id="rId7" Type="http://schemas.microsoft.com/office/2007/relationships/hdphoto" Target="../media/hdphoto1.wdp"/><Relationship Id="rId12" Type="http://schemas.openxmlformats.org/officeDocument/2006/relationships/image" Target="../media/image23.jpg"/><Relationship Id="rId17" Type="http://schemas.openxmlformats.org/officeDocument/2006/relationships/image" Target="../media/image28.jpg"/><Relationship Id="rId2" Type="http://schemas.openxmlformats.org/officeDocument/2006/relationships/image" Target="../media/image14.jpg"/><Relationship Id="rId16" Type="http://schemas.openxmlformats.org/officeDocument/2006/relationships/image" Target="../media/image2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11" Type="http://schemas.openxmlformats.org/officeDocument/2006/relationships/image" Target="../media/image22.jpg"/><Relationship Id="rId5" Type="http://schemas.openxmlformats.org/officeDocument/2006/relationships/image" Target="../media/image17.jpg"/><Relationship Id="rId15" Type="http://schemas.openxmlformats.org/officeDocument/2006/relationships/image" Target="../media/image26.jpg"/><Relationship Id="rId10" Type="http://schemas.openxmlformats.org/officeDocument/2006/relationships/image" Target="../media/image21.jpg"/><Relationship Id="rId19" Type="http://schemas.openxmlformats.org/officeDocument/2006/relationships/image" Target="../media/image30.jpg"/><Relationship Id="rId4" Type="http://schemas.openxmlformats.org/officeDocument/2006/relationships/image" Target="../media/image16.jpg"/><Relationship Id="rId9" Type="http://schemas.openxmlformats.org/officeDocument/2006/relationships/image" Target="../media/image20.jpg"/><Relationship Id="rId14" Type="http://schemas.openxmlformats.org/officeDocument/2006/relationships/image" Target="../media/image2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9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14.xml"/><Relationship Id="rId6" Type="http://schemas.openxmlformats.org/officeDocument/2006/relationships/image" Target="../media/image36.jp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3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4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9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0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5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3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4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5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6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78.xml"/><Relationship Id="rId4" Type="http://schemas.openxmlformats.org/officeDocument/2006/relationships/image" Target="../media/image67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0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11.xml"/><Relationship Id="rId4" Type="http://schemas.openxmlformats.org/officeDocument/2006/relationships/image" Target="../media/image7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3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44.xml"/><Relationship Id="rId4" Type="http://schemas.openxmlformats.org/officeDocument/2006/relationships/image" Target="../media/image7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5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7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7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9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56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54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6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562.xml"/><Relationship Id="rId4" Type="http://schemas.openxmlformats.org/officeDocument/2006/relationships/image" Target="../media/image91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3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32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9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6.png"/><Relationship Id="rId4" Type="http://schemas.openxmlformats.org/officeDocument/2006/relationships/oleObject" Target="../embeddings/oleObject1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8.png"/><Relationship Id="rId2" Type="http://schemas.openxmlformats.org/officeDocument/2006/relationships/slideLayout" Target="../slideLayouts/slideLayout60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97.png"/><Relationship Id="rId4" Type="http://schemas.openxmlformats.org/officeDocument/2006/relationships/oleObject" Target="../embeddings/oleObject2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0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0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0.png"/><Relationship Id="rId4" Type="http://schemas.openxmlformats.org/officeDocument/2006/relationships/oleObject" Target="../embeddings/oleObject4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33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345.xml"/><Relationship Id="rId4" Type="http://schemas.openxmlformats.org/officeDocument/2006/relationships/image" Target="../media/image105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354.xml"/><Relationship Id="rId4" Type="http://schemas.microsoft.com/office/2007/relationships/hdphoto" Target="../media/hdphoto2.wdp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36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378.xml"/><Relationship Id="rId4" Type="http://schemas.openxmlformats.org/officeDocument/2006/relationships/image" Target="../media/image11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386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jpg"/><Relationship Id="rId7" Type="http://schemas.openxmlformats.org/officeDocument/2006/relationships/image" Target="../media/image119.pn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397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jpg"/><Relationship Id="rId9" Type="http://schemas.openxmlformats.org/officeDocument/2006/relationships/image" Target="../media/image12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411.xml"/><Relationship Id="rId5" Type="http://schemas.openxmlformats.org/officeDocument/2006/relationships/image" Target="../media/image125.jpg"/><Relationship Id="rId4" Type="http://schemas.openxmlformats.org/officeDocument/2006/relationships/image" Target="../media/image124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7" Type="http://schemas.openxmlformats.org/officeDocument/2006/relationships/image" Target="../media/image131.png"/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422.xml"/><Relationship Id="rId6" Type="http://schemas.openxmlformats.org/officeDocument/2006/relationships/image" Target="../media/image130.png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jpg"/><Relationship Id="rId3" Type="http://schemas.openxmlformats.org/officeDocument/2006/relationships/image" Target="../media/image133.jpg"/><Relationship Id="rId7" Type="http://schemas.openxmlformats.org/officeDocument/2006/relationships/image" Target="../media/image137.jpg"/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433.xml"/><Relationship Id="rId6" Type="http://schemas.openxmlformats.org/officeDocument/2006/relationships/image" Target="../media/image136.jpg"/><Relationship Id="rId5" Type="http://schemas.openxmlformats.org/officeDocument/2006/relationships/image" Target="../media/image135.jpg"/><Relationship Id="rId10" Type="http://schemas.openxmlformats.org/officeDocument/2006/relationships/image" Target="../media/image140.jpg"/><Relationship Id="rId4" Type="http://schemas.openxmlformats.org/officeDocument/2006/relationships/image" Target="../media/image134.jpg"/><Relationship Id="rId9" Type="http://schemas.openxmlformats.org/officeDocument/2006/relationships/image" Target="../media/image139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44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46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339754" y="-675456"/>
            <a:ext cx="7020502" cy="1944216"/>
          </a:xfrm>
        </p:spPr>
        <p:txBody>
          <a:bodyPr/>
          <a:lstStyle/>
          <a:p>
            <a:r>
              <a:rPr lang="it-IT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itchFamily="66" charset="0"/>
              </a:rPr>
              <a:t>IO DONNA!</a:t>
            </a:r>
            <a:endParaRPr lang="it-IT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 rot="10800000" flipV="1">
            <a:off x="4518747" y="5292015"/>
            <a:ext cx="4499992" cy="1120661"/>
          </a:xfrm>
        </p:spPr>
        <p:txBody>
          <a:bodyPr>
            <a:noAutofit/>
          </a:bodyPr>
          <a:lstStyle/>
          <a:p>
            <a:pPr algn="ctr"/>
            <a:r>
              <a:rPr lang="it-IT" sz="2800" dirty="0" smtClean="0">
                <a:solidFill>
                  <a:schemeClr val="bg1"/>
                </a:solidFill>
                <a:latin typeface="Lucida Handwriting" pitchFamily="66" charset="0"/>
              </a:rPr>
              <a:t>Area di progetto a cura della classe 1</a:t>
            </a:r>
            <a:r>
              <a:rPr lang="it-IT" sz="2800" dirty="0" smtClean="0">
                <a:solidFill>
                  <a:schemeClr val="bg1"/>
                </a:solidFill>
                <a:latin typeface="Lucida Handwriting" pitchFamily="66" charset="0"/>
                <a:cs typeface="Times New Roman"/>
              </a:rPr>
              <a:t>°H A.S. 2018/2019</a:t>
            </a:r>
            <a:endParaRPr lang="it-IT" sz="2800" dirty="0" smtClean="0">
              <a:solidFill>
                <a:schemeClr val="bg1"/>
              </a:solidFill>
              <a:latin typeface="Lucida Handwriting" pitchFamily="66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8" y="836712"/>
            <a:ext cx="1260000" cy="1181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804" y="1069856"/>
            <a:ext cx="1476000" cy="1090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913" y="1089191"/>
            <a:ext cx="1404000" cy="1037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833" y="868459"/>
            <a:ext cx="1512000" cy="1117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25000"/>
                    </a14:imgEffect>
                    <a14:imgEffect>
                      <a14:brightnessContrast brigh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197091"/>
            <a:ext cx="1512000" cy="1117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170475"/>
            <a:ext cx="1584000" cy="1170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236970"/>
            <a:ext cx="1620000" cy="1197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833" y="2191684"/>
            <a:ext cx="1656000" cy="1223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8" y="3677680"/>
            <a:ext cx="1692000" cy="1250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235" y="3458042"/>
            <a:ext cx="1584000" cy="1170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3866031"/>
            <a:ext cx="1692000" cy="1250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970" y="3595773"/>
            <a:ext cx="1656000" cy="1224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015" y="1069866"/>
            <a:ext cx="1404000" cy="1057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015" y="1153699"/>
            <a:ext cx="1584000" cy="96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654" y="3489338"/>
            <a:ext cx="1188000" cy="1627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56" y="2107799"/>
            <a:ext cx="1152000" cy="1537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102" y="5164010"/>
            <a:ext cx="792000" cy="792000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4" name="CasellaDiTesto 23"/>
          <p:cNvSpPr txBox="1"/>
          <p:nvPr/>
        </p:nvSpPr>
        <p:spPr>
          <a:xfrm>
            <a:off x="470681" y="5996599"/>
            <a:ext cx="4170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chemeClr val="bg1"/>
                </a:solidFill>
                <a:latin typeface="+mj-lt"/>
              </a:rPr>
              <a:t>I</a:t>
            </a:r>
            <a:r>
              <a:rPr lang="it-IT" sz="1600" dirty="0" smtClean="0">
                <a:solidFill>
                  <a:schemeClr val="bg1"/>
                </a:solidFill>
                <a:latin typeface="+mj-lt"/>
              </a:rPr>
              <a:t>stituto </a:t>
            </a:r>
            <a:r>
              <a:rPr lang="it-IT" sz="1600" b="1" dirty="0" smtClean="0">
                <a:solidFill>
                  <a:schemeClr val="bg1"/>
                </a:solidFill>
                <a:latin typeface="+mj-lt"/>
              </a:rPr>
              <a:t>T</a:t>
            </a:r>
            <a:r>
              <a:rPr lang="it-IT" sz="1600" dirty="0" smtClean="0">
                <a:solidFill>
                  <a:schemeClr val="bg1"/>
                </a:solidFill>
                <a:latin typeface="+mj-lt"/>
              </a:rPr>
              <a:t>ecnico </a:t>
            </a:r>
            <a:r>
              <a:rPr lang="it-IT" sz="1600" b="1" dirty="0" smtClean="0">
                <a:solidFill>
                  <a:schemeClr val="bg1"/>
                </a:solidFill>
                <a:latin typeface="+mj-lt"/>
              </a:rPr>
              <a:t>I</a:t>
            </a:r>
            <a:r>
              <a:rPr lang="it-IT" sz="1600" dirty="0" smtClean="0">
                <a:solidFill>
                  <a:schemeClr val="bg1"/>
                </a:solidFill>
                <a:latin typeface="+mj-lt"/>
              </a:rPr>
              <a:t>ndustriale </a:t>
            </a:r>
            <a:r>
              <a:rPr lang="it-IT" sz="1600" b="1" dirty="0" smtClean="0">
                <a:solidFill>
                  <a:schemeClr val="bg1"/>
                </a:solidFill>
                <a:latin typeface="+mj-lt"/>
              </a:rPr>
              <a:t>S</a:t>
            </a:r>
            <a:r>
              <a:rPr lang="it-IT" sz="1600" dirty="0" smtClean="0">
                <a:solidFill>
                  <a:schemeClr val="bg1"/>
                </a:solidFill>
                <a:latin typeface="+mj-lt"/>
              </a:rPr>
              <a:t>tatale</a:t>
            </a:r>
          </a:p>
          <a:p>
            <a:r>
              <a:rPr lang="it-IT" sz="1600" b="1" i="1" dirty="0" smtClean="0">
                <a:solidFill>
                  <a:schemeClr val="bg1"/>
                </a:solidFill>
                <a:latin typeface="+mj-lt"/>
              </a:rPr>
              <a:t>LEONARDO DA VINCI </a:t>
            </a:r>
            <a:r>
              <a:rPr lang="it-IT" sz="1600" dirty="0" smtClean="0">
                <a:solidFill>
                  <a:schemeClr val="bg1"/>
                </a:solidFill>
                <a:latin typeface="+mj-lt"/>
              </a:rPr>
              <a:t>di Napoli</a:t>
            </a:r>
            <a:endParaRPr lang="it-IT" sz="1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5408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87085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677074" y="-1436915"/>
            <a:ext cx="6619244" cy="3554223"/>
          </a:xfrm>
        </p:spPr>
        <p:txBody>
          <a:bodyPr/>
          <a:lstStyle/>
          <a:p>
            <a:r>
              <a:rPr lang="it-IT" dirty="0" smtClean="0"/>
              <a:t>MALALA YOUSAFZAI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05107" y="439399"/>
            <a:ext cx="6619244" cy="2291937"/>
          </a:xfrm>
        </p:spPr>
        <p:txBody>
          <a:bodyPr/>
          <a:lstStyle/>
          <a:p>
            <a:r>
              <a:rPr lang="it-IT" smtClean="0"/>
              <a:t>FEDERICA BALLONE</a:t>
            </a:r>
            <a:endParaRPr lang="it-IT" dirty="0" smtClean="0"/>
          </a:p>
          <a:p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53" y="2210851"/>
            <a:ext cx="4700342" cy="4198482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5067796" y="2877673"/>
            <a:ext cx="37870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it-IT" sz="2800" dirty="0">
                <a:solidFill>
                  <a:prstClr val="white"/>
                </a:solidFill>
              </a:rPr>
              <a:t>“Un bambino, un insegnante, un libro e una penna possono cambiare </a:t>
            </a:r>
            <a:endParaRPr lang="it-IT" sz="2800" dirty="0" smtClean="0">
              <a:solidFill>
                <a:prstClr val="white"/>
              </a:solidFill>
            </a:endParaRPr>
          </a:p>
          <a:p>
            <a:pPr defTabSz="457200"/>
            <a:r>
              <a:rPr lang="it-IT" sz="2800" dirty="0" smtClean="0">
                <a:solidFill>
                  <a:prstClr val="white"/>
                </a:solidFill>
              </a:rPr>
              <a:t>il </a:t>
            </a:r>
            <a:r>
              <a:rPr lang="it-IT" sz="2800" dirty="0">
                <a:solidFill>
                  <a:prstClr val="white"/>
                </a:solidFill>
              </a:rPr>
              <a:t>mondo.” </a:t>
            </a:r>
          </a:p>
        </p:txBody>
      </p:sp>
    </p:spTree>
    <p:extLst>
      <p:ext uri="{BB962C8B-B14F-4D97-AF65-F5344CB8AC3E}">
        <p14:creationId xmlns:p14="http://schemas.microsoft.com/office/powerpoint/2010/main" val="310179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66216" y="973676"/>
            <a:ext cx="7459977" cy="868011"/>
          </a:xfrm>
        </p:spPr>
        <p:txBody>
          <a:bodyPr/>
          <a:lstStyle/>
          <a:p>
            <a:pPr algn="ctr"/>
            <a:r>
              <a:rPr lang="it-IT" sz="3200" dirty="0" smtClean="0"/>
              <a:t>Malala è nota per il suo impegno per il diritto all’istruzione delle donne</a:t>
            </a:r>
            <a:endParaRPr lang="it-IT" sz="3200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3441700"/>
            <a:ext cx="3842587" cy="3416300"/>
          </a:xfr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152" y="3548660"/>
            <a:ext cx="3602678" cy="320238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490" y="2027800"/>
            <a:ext cx="2123306" cy="1761172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519" y="5149850"/>
            <a:ext cx="2223018" cy="172901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87" y="1916838"/>
            <a:ext cx="1329148" cy="198310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444" y="2534540"/>
            <a:ext cx="2823173" cy="202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1227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67453" y="570015"/>
            <a:ext cx="3263269" cy="5380024"/>
          </a:xfrm>
        </p:spPr>
        <p:txBody>
          <a:bodyPr/>
          <a:lstStyle/>
          <a:p>
            <a:r>
              <a:rPr lang="it-IT" dirty="0" err="1" smtClean="0"/>
              <a:t>Malala</a:t>
            </a:r>
            <a:r>
              <a:rPr lang="it-IT" dirty="0" smtClean="0"/>
              <a:t> è </a:t>
            </a:r>
            <a:r>
              <a:rPr lang="it-IT" dirty="0"/>
              <a:t>la più giovane vincitrice del Premio Nobel per la </a:t>
            </a:r>
            <a:r>
              <a:rPr lang="it-IT" dirty="0" smtClean="0"/>
              <a:t>pace, che le è stato conferito nel 2013. </a:t>
            </a:r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691" y="2134840"/>
            <a:ext cx="3532006" cy="447303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949" y="173249"/>
            <a:ext cx="3863745" cy="284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97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51520" y="4941178"/>
            <a:ext cx="5637010" cy="882119"/>
          </a:xfrm>
        </p:spPr>
        <p:txBody>
          <a:bodyPr/>
          <a:lstStyle/>
          <a:p>
            <a:r>
              <a:rPr lang="it-IT" dirty="0" smtClean="0"/>
              <a:t>Marianna Ponticelli</a:t>
            </a: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" y="3933066"/>
            <a:ext cx="7175351" cy="1793167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it-IT" dirty="0" smtClean="0">
                <a:solidFill>
                  <a:schemeClr val="accent5">
                    <a:lumMod val="50000"/>
                  </a:schemeClr>
                </a:solidFill>
              </a:rPr>
              <a:t>ELENA FERRANTE</a:t>
            </a:r>
            <a:endParaRPr lang="it-IT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32656"/>
            <a:ext cx="5040560" cy="3168353"/>
          </a:xfrm>
          <a:prstGeom prst="rect">
            <a:avLst/>
          </a:prstGeom>
          <a:effectLst>
            <a:reflection blurRad="6350" stA="50000" endA="300" endPos="90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3776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487807" y="317731"/>
            <a:ext cx="4608512" cy="331236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it-IT" sz="2000" dirty="0" smtClean="0"/>
              <a:t>La serie TV </a:t>
            </a:r>
            <a:r>
              <a:rPr lang="it-IT" sz="2000" i="1" dirty="0" smtClean="0"/>
              <a:t>L’amica </a:t>
            </a:r>
            <a:r>
              <a:rPr lang="it-IT" sz="2000" i="1" dirty="0" smtClean="0"/>
              <a:t>geniale </a:t>
            </a:r>
            <a:r>
              <a:rPr lang="it-IT" sz="2000" dirty="0" smtClean="0"/>
              <a:t>è tratta </a:t>
            </a:r>
            <a:r>
              <a:rPr lang="it-IT" sz="2000" dirty="0" smtClean="0"/>
              <a:t>dal romanzo di Elena </a:t>
            </a:r>
            <a:r>
              <a:rPr lang="it-IT" sz="2000" dirty="0" smtClean="0"/>
              <a:t>Ferrante pubblicato </a:t>
            </a:r>
            <a:r>
              <a:rPr lang="it-IT" sz="2000" dirty="0" smtClean="0"/>
              <a:t>nel 2011, ed è il primo volume della serie letteraria omonima, che proseguirà con altri tre romanzi:</a:t>
            </a:r>
          </a:p>
          <a:p>
            <a:pPr>
              <a:buFont typeface="Arial" pitchFamily="34" charset="0"/>
              <a:buChar char="•"/>
            </a:pPr>
            <a:r>
              <a:rPr lang="it-IT" sz="2000" i="1" dirty="0" smtClean="0"/>
              <a:t> Storia del nuovo cognome </a:t>
            </a:r>
          </a:p>
          <a:p>
            <a:pPr>
              <a:buFont typeface="Arial" pitchFamily="34" charset="0"/>
              <a:buChar char="•"/>
            </a:pPr>
            <a:r>
              <a:rPr lang="it-IT" sz="2000" i="1" dirty="0" smtClean="0"/>
              <a:t>Storia di chi fugge e di chi resta </a:t>
            </a:r>
          </a:p>
          <a:p>
            <a:pPr>
              <a:buFont typeface="Arial" pitchFamily="34" charset="0"/>
              <a:buChar char="•"/>
            </a:pPr>
            <a:r>
              <a:rPr lang="it-IT" sz="2000" i="1" dirty="0" smtClean="0"/>
              <a:t>Storia della bambina perduta</a:t>
            </a:r>
            <a:endParaRPr lang="it-IT" sz="2000" i="1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04664"/>
            <a:ext cx="3254762" cy="3744416"/>
          </a:xfrm>
          <a:effectLst>
            <a:reflection blurRad="6350" stA="52000" endA="300" endPos="35000" dir="5400000" sy="-100000" algn="bl" rotWithShape="0"/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8" t="9453" b="12290"/>
          <a:stretch/>
        </p:blipFill>
        <p:spPr>
          <a:xfrm>
            <a:off x="220038" y="3645024"/>
            <a:ext cx="5144050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89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175071"/>
            <a:ext cx="8028384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 smtClean="0">
                <a:solidFill>
                  <a:srgbClr val="7030A0"/>
                </a:solidFill>
              </a:rPr>
              <a:t>Lila e </a:t>
            </a:r>
            <a:r>
              <a:rPr lang="it-IT" sz="4400" b="1" dirty="0" err="1" smtClean="0">
                <a:solidFill>
                  <a:srgbClr val="7030A0"/>
                </a:solidFill>
              </a:rPr>
              <a:t>Lenù</a:t>
            </a:r>
            <a:endParaRPr lang="it-IT" sz="4400" b="1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it-IT" sz="2100" dirty="0" smtClean="0">
                <a:solidFill>
                  <a:srgbClr val="E226BE"/>
                </a:solidFill>
              </a:rPr>
              <a:t>Lila: </a:t>
            </a:r>
            <a:r>
              <a:rPr lang="it-IT" sz="21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Secondo te sto sbagliando?</a:t>
            </a:r>
          </a:p>
          <a:p>
            <a:pPr>
              <a:lnSpc>
                <a:spcPct val="150000"/>
              </a:lnSpc>
            </a:pPr>
            <a:r>
              <a:rPr lang="it-IT" sz="2100" dirty="0" err="1" smtClean="0">
                <a:solidFill>
                  <a:srgbClr val="E226BE"/>
                </a:solidFill>
              </a:rPr>
              <a:t>Lenù</a:t>
            </a:r>
            <a:r>
              <a:rPr lang="it-IT" sz="2100" dirty="0" smtClean="0">
                <a:solidFill>
                  <a:srgbClr val="E226BE"/>
                </a:solidFill>
              </a:rPr>
              <a:t>: </a:t>
            </a:r>
            <a:r>
              <a:rPr lang="it-IT" sz="2100" dirty="0" smtClean="0">
                <a:solidFill>
                  <a:srgbClr val="7030A0"/>
                </a:solidFill>
              </a:rPr>
              <a:t>A fare cosa?</a:t>
            </a:r>
          </a:p>
          <a:p>
            <a:pPr>
              <a:lnSpc>
                <a:spcPct val="150000"/>
              </a:lnSpc>
            </a:pPr>
            <a:r>
              <a:rPr lang="it-IT" sz="2100" dirty="0" smtClean="0">
                <a:solidFill>
                  <a:srgbClr val="E226BE"/>
                </a:solidFill>
              </a:rPr>
              <a:t>Lila: </a:t>
            </a:r>
            <a:r>
              <a:rPr lang="it-IT" sz="21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A sposarmi…penso alla </a:t>
            </a:r>
            <a:r>
              <a:rPr lang="it-IT" sz="21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maestra…</a:t>
            </a:r>
            <a:endParaRPr lang="it-IT" sz="2100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it-IT" sz="21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perché non mi ha voluto far entrare?</a:t>
            </a:r>
          </a:p>
          <a:p>
            <a:pPr>
              <a:lnSpc>
                <a:spcPct val="150000"/>
              </a:lnSpc>
            </a:pPr>
            <a:r>
              <a:rPr lang="it-IT" sz="2100" dirty="0" err="1" smtClean="0">
                <a:solidFill>
                  <a:srgbClr val="E226BE"/>
                </a:solidFill>
              </a:rPr>
              <a:t>Lenù</a:t>
            </a:r>
            <a:r>
              <a:rPr lang="it-IT" sz="2100" dirty="0">
                <a:solidFill>
                  <a:srgbClr val="E226BE"/>
                </a:solidFill>
              </a:rPr>
              <a:t>:</a:t>
            </a:r>
            <a:r>
              <a:rPr lang="it-IT" sz="2100" dirty="0" smtClean="0">
                <a:solidFill>
                  <a:srgbClr val="E226BE"/>
                </a:solidFill>
              </a:rPr>
              <a:t> </a:t>
            </a:r>
            <a:r>
              <a:rPr lang="it-IT" sz="2100" dirty="0" smtClean="0">
                <a:solidFill>
                  <a:srgbClr val="7030A0"/>
                </a:solidFill>
              </a:rPr>
              <a:t>Perché è una vecchia bisbetica.</a:t>
            </a:r>
          </a:p>
          <a:p>
            <a:pPr>
              <a:lnSpc>
                <a:spcPct val="150000"/>
              </a:lnSpc>
            </a:pPr>
            <a:r>
              <a:rPr lang="it-IT" sz="2100" dirty="0" smtClean="0">
                <a:solidFill>
                  <a:srgbClr val="E226BE"/>
                </a:solidFill>
              </a:rPr>
              <a:t>Lila: </a:t>
            </a:r>
            <a:r>
              <a:rPr lang="it-IT" sz="21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Qualunque cosa succeda, tu continua a studiare.</a:t>
            </a:r>
          </a:p>
          <a:p>
            <a:pPr>
              <a:lnSpc>
                <a:spcPct val="150000"/>
              </a:lnSpc>
            </a:pPr>
            <a:r>
              <a:rPr lang="it-IT" sz="2100" dirty="0" err="1" smtClean="0">
                <a:solidFill>
                  <a:srgbClr val="E226BE"/>
                </a:solidFill>
              </a:rPr>
              <a:t>Lenù</a:t>
            </a:r>
            <a:r>
              <a:rPr lang="it-IT" sz="2100" dirty="0">
                <a:solidFill>
                  <a:srgbClr val="E226BE"/>
                </a:solidFill>
              </a:rPr>
              <a:t>:</a:t>
            </a:r>
            <a:r>
              <a:rPr lang="it-IT" sz="2100" dirty="0" smtClean="0">
                <a:solidFill>
                  <a:srgbClr val="E226BE"/>
                </a:solidFill>
              </a:rPr>
              <a:t> </a:t>
            </a:r>
            <a:r>
              <a:rPr lang="it-IT" sz="2100" dirty="0" smtClean="0">
                <a:solidFill>
                  <a:srgbClr val="7030A0"/>
                </a:solidFill>
              </a:rPr>
              <a:t>Sono solo altri due anni, poi prendo la licenza e ho finito.</a:t>
            </a:r>
          </a:p>
          <a:p>
            <a:pPr>
              <a:lnSpc>
                <a:spcPct val="150000"/>
              </a:lnSpc>
            </a:pPr>
            <a:r>
              <a:rPr lang="it-IT" sz="2100" dirty="0" smtClean="0">
                <a:solidFill>
                  <a:srgbClr val="E226BE"/>
                </a:solidFill>
              </a:rPr>
              <a:t>Lila: </a:t>
            </a:r>
            <a:r>
              <a:rPr lang="it-IT" sz="21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No…non finire mai, ti do io i soldi. Tu devi studiare sempre! Promettilo!!</a:t>
            </a:r>
          </a:p>
          <a:p>
            <a:pPr>
              <a:lnSpc>
                <a:spcPct val="150000"/>
              </a:lnSpc>
            </a:pPr>
            <a:r>
              <a:rPr lang="it-IT" sz="2100" dirty="0" err="1" smtClean="0">
                <a:solidFill>
                  <a:srgbClr val="E226BE"/>
                </a:solidFill>
              </a:rPr>
              <a:t>Lenù</a:t>
            </a:r>
            <a:r>
              <a:rPr lang="it-IT" sz="2100" dirty="0">
                <a:solidFill>
                  <a:srgbClr val="E226BE"/>
                </a:solidFill>
              </a:rPr>
              <a:t>:</a:t>
            </a:r>
            <a:r>
              <a:rPr lang="it-IT" sz="2100" dirty="0" smtClean="0">
                <a:solidFill>
                  <a:srgbClr val="E226BE"/>
                </a:solidFill>
              </a:rPr>
              <a:t> </a:t>
            </a:r>
            <a:r>
              <a:rPr lang="it-IT" sz="2100" dirty="0" smtClean="0">
                <a:solidFill>
                  <a:srgbClr val="7030A0"/>
                </a:solidFill>
              </a:rPr>
              <a:t>Promesso</a:t>
            </a:r>
            <a:r>
              <a:rPr lang="it-IT" sz="2100" dirty="0" smtClean="0">
                <a:solidFill>
                  <a:srgbClr val="7030A0"/>
                </a:solidFill>
              </a:rPr>
              <a:t>… ma </a:t>
            </a:r>
            <a:r>
              <a:rPr lang="it-IT" sz="2100" dirty="0" smtClean="0">
                <a:solidFill>
                  <a:srgbClr val="7030A0"/>
                </a:solidFill>
              </a:rPr>
              <a:t>ad un certo punto </a:t>
            </a:r>
            <a:r>
              <a:rPr lang="it-IT" sz="2100" dirty="0" smtClean="0">
                <a:solidFill>
                  <a:srgbClr val="7030A0"/>
                </a:solidFill>
              </a:rPr>
              <a:t>le </a:t>
            </a:r>
            <a:r>
              <a:rPr lang="it-IT" sz="2100" dirty="0" smtClean="0">
                <a:solidFill>
                  <a:srgbClr val="7030A0"/>
                </a:solidFill>
              </a:rPr>
              <a:t>scuole finiscono. </a:t>
            </a:r>
            <a:endParaRPr lang="it-IT" sz="2100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it-IT" sz="2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Lila:</a:t>
            </a:r>
            <a:r>
              <a:rPr lang="it-IT" sz="21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it-IT" sz="21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Non </a:t>
            </a:r>
            <a:r>
              <a:rPr lang="it-IT" sz="21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per </a:t>
            </a:r>
            <a:r>
              <a:rPr lang="it-IT" sz="21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te! </a:t>
            </a:r>
            <a:r>
              <a:rPr lang="it-IT" sz="2100" b="1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Lenù</a:t>
            </a:r>
            <a:r>
              <a:rPr lang="it-IT" sz="21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, </a:t>
            </a:r>
            <a:r>
              <a:rPr lang="it-IT" sz="21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tu sei la mia amica </a:t>
            </a:r>
            <a:r>
              <a:rPr lang="it-IT" sz="21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geniale! </a:t>
            </a:r>
            <a:r>
              <a:rPr lang="it-IT" sz="21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D</a:t>
            </a:r>
            <a:r>
              <a:rPr lang="it-IT" sz="21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evi </a:t>
            </a:r>
            <a:r>
              <a:rPr lang="it-IT" sz="2100" b="1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diventare la più brava di tutti, maschi e femmine! 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248" y="175071"/>
            <a:ext cx="3948886" cy="259228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8580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8000">
              <a:schemeClr val="accent1">
                <a:lumMod val="20000"/>
                <a:lumOff val="80000"/>
              </a:schemeClr>
            </a:gs>
            <a:gs pos="20000">
              <a:schemeClr val="tx1"/>
            </a:gs>
            <a:gs pos="61000">
              <a:srgbClr val="FFFDE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95936" y="476672"/>
            <a:ext cx="3758952" cy="1362075"/>
          </a:xfrm>
        </p:spPr>
        <p:txBody>
          <a:bodyPr>
            <a:normAutofit/>
          </a:bodyPr>
          <a:lstStyle/>
          <a:p>
            <a:r>
              <a:rPr lang="it-IT" sz="6000" dirty="0" smtClean="0">
                <a:latin typeface="Algerian" pitchFamily="82" charset="0"/>
              </a:rPr>
              <a:t>IPAZIA</a:t>
            </a:r>
            <a:endParaRPr lang="it-IT" sz="6000" dirty="0">
              <a:latin typeface="Algerian" pitchFamily="82" charset="0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779912" y="1988840"/>
            <a:ext cx="3886200" cy="1368152"/>
          </a:xfrm>
        </p:spPr>
        <p:txBody>
          <a:bodyPr/>
          <a:lstStyle/>
          <a:p>
            <a:r>
              <a:rPr lang="it-IT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Black" pitchFamily="34" charset="0"/>
              </a:rPr>
              <a:t>FRANCESCA DI GIORGIO</a:t>
            </a:r>
            <a:endParaRPr lang="it-IT" dirty="0">
              <a:solidFill>
                <a:schemeClr val="accent2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5" r="8389" b="7732"/>
          <a:stretch/>
        </p:blipFill>
        <p:spPr>
          <a:xfrm>
            <a:off x="6393371" y="2485108"/>
            <a:ext cx="2505205" cy="3919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76673"/>
            <a:ext cx="2292720" cy="3456384"/>
          </a:xfrm>
          <a:prstGeom prst="rect">
            <a:avLst/>
          </a:prstGeom>
        </p:spPr>
      </p:pic>
      <p:pic>
        <p:nvPicPr>
          <p:cNvPr id="6" name="Picture 2" descr="C:\Users\Alunno\Desktop\1300869379839_0.jpg--[1]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9"/>
          <a:stretch/>
        </p:blipFill>
        <p:spPr bwMode="auto">
          <a:xfrm>
            <a:off x="1691680" y="2780928"/>
            <a:ext cx="4536504" cy="362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58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3000">
              <a:schemeClr val="accent1">
                <a:lumMod val="20000"/>
                <a:lumOff val="80000"/>
              </a:schemeClr>
            </a:gs>
            <a:gs pos="100000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23530" y="188640"/>
            <a:ext cx="5544614" cy="1008112"/>
          </a:xfrm>
        </p:spPr>
        <p:txBody>
          <a:bodyPr>
            <a:normAutofit/>
          </a:bodyPr>
          <a:lstStyle/>
          <a:p>
            <a:r>
              <a:rPr lang="it-I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VITA di IPAZIA</a:t>
            </a:r>
            <a:endParaRPr lang="it-I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7504" y="1556792"/>
            <a:ext cx="4840999" cy="5040560"/>
          </a:xfrm>
        </p:spPr>
        <p:txBody>
          <a:bodyPr>
            <a:normAutofit/>
          </a:bodyPr>
          <a:lstStyle/>
          <a:p>
            <a:r>
              <a:rPr lang="it-IT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doni MT" pitchFamily="18" charset="0"/>
              </a:rPr>
              <a:t>Ipazia</a:t>
            </a:r>
            <a:r>
              <a:rPr lang="it-IT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doni MT" pitchFamily="18" charset="0"/>
              </a:rPr>
              <a:t> sin da bambina </a:t>
            </a:r>
            <a:r>
              <a:rPr lang="it-IT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doni MT" pitchFamily="18" charset="0"/>
              </a:rPr>
              <a:t>si dimostrò amante </a:t>
            </a:r>
            <a:r>
              <a:rPr lang="it-IT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doni MT" pitchFamily="18" charset="0"/>
              </a:rPr>
              <a:t>dello </a:t>
            </a:r>
            <a:r>
              <a:rPr lang="it-IT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doni MT" pitchFamily="18" charset="0"/>
              </a:rPr>
              <a:t>studio: </a:t>
            </a:r>
            <a:r>
              <a:rPr lang="it-IT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doni MT" pitchFamily="18" charset="0"/>
              </a:rPr>
              <a:t>studiava con il </a:t>
            </a:r>
            <a:r>
              <a:rPr lang="it-IT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doni MT" pitchFamily="18" charset="0"/>
              </a:rPr>
              <a:t>padre </a:t>
            </a:r>
            <a:r>
              <a:rPr lang="it-IT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doni MT" pitchFamily="18" charset="0"/>
              </a:rPr>
              <a:t>Teone</a:t>
            </a:r>
            <a:r>
              <a:rPr lang="it-IT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doni MT" pitchFamily="18" charset="0"/>
              </a:rPr>
              <a:t> </a:t>
            </a:r>
            <a:r>
              <a:rPr lang="it-IT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doni MT" pitchFamily="18" charset="0"/>
              </a:rPr>
              <a:t>nella biblioteca di Alessandria D’Egitto, che era la biblioteca più grande del mondo. Le loro materie preferite erano: matematica, scienze e filosofia. Divenne insegnante di astronomia</a:t>
            </a:r>
            <a:r>
              <a:rPr lang="it-IT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725144"/>
            <a:ext cx="2987772" cy="187220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0" t="12543" r="19142"/>
          <a:stretch/>
        </p:blipFill>
        <p:spPr>
          <a:xfrm>
            <a:off x="5076056" y="1124744"/>
            <a:ext cx="3792514" cy="335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35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19000">
              <a:srgbClr val="F0EBD5"/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267494"/>
            <a:ext cx="8892481" cy="1399032"/>
          </a:xfrm>
        </p:spPr>
        <p:txBody>
          <a:bodyPr>
            <a:noAutofit/>
          </a:bodyPr>
          <a:lstStyle/>
          <a:p>
            <a:r>
              <a:rPr lang="it-IT" sz="4400" dirty="0" smtClean="0">
                <a:latin typeface="Algerian" pitchFamily="82" charset="0"/>
              </a:rPr>
              <a:t>BIBLIOTECA </a:t>
            </a:r>
            <a:r>
              <a:rPr lang="it-IT" sz="4400" dirty="0" smtClean="0">
                <a:latin typeface="Algerian" pitchFamily="82" charset="0"/>
              </a:rPr>
              <a:t>DI ALESSANDRIA </a:t>
            </a:r>
            <a:br>
              <a:rPr lang="it-IT" sz="4400" dirty="0" smtClean="0">
                <a:latin typeface="Algerian" pitchFamily="82" charset="0"/>
              </a:rPr>
            </a:br>
            <a:r>
              <a:rPr lang="it-IT" sz="4400" dirty="0" smtClean="0">
                <a:latin typeface="Algerian" pitchFamily="82" charset="0"/>
              </a:rPr>
              <a:t>D’EGITTO</a:t>
            </a:r>
            <a:endParaRPr lang="it-IT" sz="4400" dirty="0">
              <a:latin typeface="Algerian" pitchFamily="82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1" y="2060848"/>
            <a:ext cx="4186808" cy="3888432"/>
          </a:xfrm>
        </p:spPr>
        <p:txBody>
          <a:bodyPr>
            <a:normAutofit lnSpcReduction="10000"/>
          </a:bodyPr>
          <a:lstStyle/>
          <a:p>
            <a:r>
              <a:rPr lang="it-IT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doni MT" pitchFamily="18" charset="0"/>
              </a:rPr>
              <a:t>Come era prima….</a:t>
            </a:r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r>
              <a:rPr lang="it-IT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doni MT" pitchFamily="18" charset="0"/>
              </a:rPr>
              <a:t>Come è </a:t>
            </a:r>
            <a:r>
              <a:rPr lang="it-IT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doni MT" pitchFamily="18" charset="0"/>
              </a:rPr>
              <a:t>oggi</a:t>
            </a:r>
            <a:endParaRPr lang="it-IT" sz="4000" dirty="0">
              <a:solidFill>
                <a:schemeClr val="accent2">
                  <a:lumMod val="60000"/>
                  <a:lumOff val="40000"/>
                </a:schemeClr>
              </a:solidFill>
              <a:latin typeface="Bodoni MT" pitchFamily="18" charset="0"/>
            </a:endParaRPr>
          </a:p>
        </p:txBody>
      </p:sp>
      <p:pic>
        <p:nvPicPr>
          <p:cNvPr id="3074" name="Picture 2" descr="Risultati immagini per biblioteca di alessandria d'egitto ANTIC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519" y="1052736"/>
            <a:ext cx="4824536" cy="297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isultati immagini per biblioteca di alessandria d'egitto NUOV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536" y="4157491"/>
            <a:ext cx="3622501" cy="266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26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91250">
              <a:schemeClr val="accent1">
                <a:lumMod val="20000"/>
                <a:lumOff val="80000"/>
              </a:schemeClr>
            </a:gs>
            <a:gs pos="0">
              <a:schemeClr val="accent1">
                <a:lumMod val="20000"/>
                <a:lumOff val="80000"/>
              </a:schemeClr>
            </a:gs>
            <a:gs pos="39000">
              <a:srgbClr val="F0EBD5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4" y="188640"/>
            <a:ext cx="4536502" cy="1656184"/>
          </a:xfrm>
        </p:spPr>
        <p:txBody>
          <a:bodyPr>
            <a:normAutofit/>
          </a:bodyPr>
          <a:lstStyle/>
          <a:p>
            <a:r>
              <a:rPr lang="it-IT" sz="4800" dirty="0" smtClean="0">
                <a:latin typeface="Algerian" pitchFamily="82" charset="0"/>
              </a:rPr>
              <a:t>COSA HA INVENTATO?</a:t>
            </a:r>
            <a:endParaRPr lang="it-IT" sz="4800" dirty="0">
              <a:latin typeface="Algerian" pitchFamily="82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2298876"/>
            <a:ext cx="4114800" cy="4572000"/>
          </a:xfrm>
        </p:spPr>
        <p:txBody>
          <a:bodyPr/>
          <a:lstStyle/>
          <a:p>
            <a:r>
              <a:rPr lang="it-IT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doni MT" pitchFamily="18" charset="0"/>
              </a:rPr>
              <a:t>Ha inventato uno strumento chiamato ASTROLABIO che calcolava la posizione del sole, della luna e delle stelle in qualsiasi momento.</a:t>
            </a:r>
            <a:endParaRPr lang="it-IT" dirty="0">
              <a:solidFill>
                <a:schemeClr val="accent2">
                  <a:lumMod val="60000"/>
                  <a:lumOff val="40000"/>
                </a:schemeClr>
              </a:solidFill>
              <a:latin typeface="Bodoni MT" pitchFamily="18" charset="0"/>
            </a:endParaRPr>
          </a:p>
        </p:txBody>
      </p:sp>
      <p:pic>
        <p:nvPicPr>
          <p:cNvPr id="2050" name="Picture 2" descr="Risultati immagini per astrolab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7" y="620688"/>
            <a:ext cx="3952439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50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15000">
              <a:srgbClr val="F0EBD5"/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2038" y="5549752"/>
            <a:ext cx="8951962" cy="1191616"/>
          </a:xfrm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doni MT" pitchFamily="18" charset="0"/>
              </a:rPr>
              <a:t>«Difendi </a:t>
            </a:r>
            <a:r>
              <a:rPr lang="it-IT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doni MT" pitchFamily="18" charset="0"/>
              </a:rPr>
              <a:t>il tuo diritto di pensare, perché anche pensare erroneamente è meglio che non pensare affatto».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5" y="548680"/>
            <a:ext cx="5238750" cy="5010150"/>
          </a:xfrm>
          <a:prstGeom prst="rect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431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15000">
              <a:srgbClr val="F0EBD5"/>
            </a:gs>
            <a:gs pos="100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40768"/>
            <a:ext cx="7167331" cy="5375498"/>
          </a:xfrm>
          <a:prstGeom prst="rect">
            <a:avLst/>
          </a:prstGeom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16632"/>
            <a:ext cx="9036495" cy="1008112"/>
          </a:xfrm>
        </p:spPr>
        <p:txBody>
          <a:bodyPr>
            <a:noAutofit/>
          </a:bodyPr>
          <a:lstStyle/>
          <a:p>
            <a:pPr marL="64008" indent="0" algn="ctr">
              <a:buNone/>
            </a:pPr>
            <a:r>
              <a:rPr lang="it-IT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Mp5, nota </a:t>
            </a:r>
            <a:r>
              <a:rPr lang="it-IT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street</a:t>
            </a:r>
            <a:r>
              <a:rPr lang="it-IT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artist</a:t>
            </a:r>
            <a:r>
              <a:rPr lang="it-IT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ha scelto di decorare la facciata dell’ex Palazzetto Urban in via Concezione a </a:t>
            </a:r>
            <a:r>
              <a:rPr lang="it-IT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Montecalvario</a:t>
            </a:r>
            <a:r>
              <a:rPr lang="it-IT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con l’immagine di </a:t>
            </a:r>
            <a:r>
              <a:rPr lang="it-IT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Ipazia</a:t>
            </a:r>
            <a:r>
              <a:rPr lang="it-IT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it-IT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it-IT" sz="24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44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504" y="44624"/>
            <a:ext cx="7467600" cy="1368152"/>
          </a:xfrm>
        </p:spPr>
        <p:txBody>
          <a:bodyPr>
            <a:normAutofit/>
          </a:bodyPr>
          <a:lstStyle/>
          <a:p>
            <a:r>
              <a:rPr lang="it-IT" sz="66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itchFamily="18" charset="0"/>
              </a:rPr>
              <a:t>Frida kahlo</a:t>
            </a:r>
            <a:endParaRPr lang="it-IT" sz="66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itchFamily="18" charset="0"/>
            </a:endParaRPr>
          </a:p>
        </p:txBody>
      </p:sp>
      <p:sp>
        <p:nvSpPr>
          <p:cNvPr id="7" name="Segnaposto contenuto 6"/>
          <p:cNvSpPr>
            <a:spLocks noGrp="1"/>
          </p:cNvSpPr>
          <p:nvPr>
            <p:ph sz="quarter" idx="1"/>
          </p:nvPr>
        </p:nvSpPr>
        <p:spPr>
          <a:xfrm>
            <a:off x="6012160" y="116632"/>
            <a:ext cx="2808312" cy="980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doni MT Black" pitchFamily="18" charset="0"/>
              </a:rPr>
              <a:t>Federica Ballone </a:t>
            </a:r>
            <a:endParaRPr lang="it-IT" dirty="0">
              <a:solidFill>
                <a:schemeClr val="tx1">
                  <a:lumMod val="95000"/>
                  <a:lumOff val="5000"/>
                </a:schemeClr>
              </a:solidFill>
              <a:latin typeface="Bodoni MT Black" pitchFamily="18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84784"/>
            <a:ext cx="8036792" cy="5246239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6712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3" y="4769139"/>
            <a:ext cx="3469406" cy="2048862"/>
          </a:xfrm>
          <a:prstGeom prst="rect">
            <a:avLst/>
          </a:prstGeom>
        </p:spPr>
      </p:pic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>
          <a:xfrm>
            <a:off x="251520" y="152364"/>
            <a:ext cx="5616624" cy="24208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«La </a:t>
            </a:r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sua opera è aspra e tenera, dura come l’acciaio, delicata come ali di farfalla, gentile come un sorriso e crudele come l’amarezza della vita. Io non credo ci siano state donne prima di lei che abbiano infuso una poesia così straziante</a:t>
            </a:r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.» Diego Rivera</a:t>
            </a:r>
            <a:endParaRPr lang="it-IT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4"/>
          <a:stretch/>
        </p:blipFill>
        <p:spPr>
          <a:xfrm>
            <a:off x="107504" y="2743200"/>
            <a:ext cx="8678357" cy="407480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9" r="18521" b="43810"/>
          <a:stretch/>
        </p:blipFill>
        <p:spPr>
          <a:xfrm>
            <a:off x="5940152" y="198216"/>
            <a:ext cx="2664296" cy="247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46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07503" y="332656"/>
            <a:ext cx="6602146" cy="2842933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it-IT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Ti meriti un amore che ti voglia </a:t>
            </a:r>
            <a:r>
              <a:rPr lang="it-IT" sz="8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spettinata […]</a:t>
            </a:r>
            <a:endParaRPr lang="it-IT" sz="96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it-IT" sz="8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Ti </a:t>
            </a:r>
            <a:r>
              <a:rPr lang="it-IT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meriti un amore che ti faccia sentire sicura,</a:t>
            </a:r>
          </a:p>
          <a:p>
            <a:pPr marL="0" indent="0" algn="just">
              <a:buNone/>
            </a:pPr>
            <a:r>
              <a:rPr lang="it-IT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In grado di mangiarsi il mondo quando cammina </a:t>
            </a:r>
            <a:r>
              <a:rPr lang="it-IT" sz="8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accanto a </a:t>
            </a:r>
            <a:r>
              <a:rPr lang="it-IT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te,</a:t>
            </a:r>
          </a:p>
          <a:p>
            <a:pPr marL="0" indent="0" algn="just">
              <a:buNone/>
            </a:pPr>
            <a:r>
              <a:rPr lang="it-IT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Che senta che i tuoi abbracci sono perfetti per la sua pelle.</a:t>
            </a:r>
          </a:p>
          <a:p>
            <a:pPr marL="0" indent="0" algn="just">
              <a:buNone/>
            </a:pPr>
            <a:r>
              <a:rPr lang="it-IT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Ti meriti un amore che voglia ballare con te,</a:t>
            </a:r>
          </a:p>
          <a:p>
            <a:pPr marL="0" indent="0" algn="just">
              <a:buNone/>
            </a:pPr>
            <a:r>
              <a:rPr lang="it-IT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Che trovi il paradiso ogni volta che guarda nei tuoi occhi,</a:t>
            </a:r>
          </a:p>
          <a:p>
            <a:pPr marL="0" indent="0" algn="just">
              <a:buNone/>
            </a:pPr>
            <a:r>
              <a:rPr lang="it-IT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Che non si annoi mai di leggere le tue espressioni.</a:t>
            </a:r>
          </a:p>
          <a:p>
            <a:pPr marL="0" indent="0" algn="just">
              <a:buNone/>
            </a:pPr>
            <a:r>
              <a:rPr lang="it-IT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Ti meriti un amore che ti ascolti quando canti,</a:t>
            </a:r>
          </a:p>
          <a:p>
            <a:pPr marL="0" indent="0" algn="just">
              <a:buNone/>
            </a:pPr>
            <a:r>
              <a:rPr lang="it-IT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Che ti appoggi quando fai il ridicolo,</a:t>
            </a:r>
          </a:p>
          <a:p>
            <a:pPr marL="0" indent="0" algn="just">
              <a:buNone/>
            </a:pPr>
            <a:r>
              <a:rPr lang="it-IT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Che rispetti il tuo essere libero,</a:t>
            </a:r>
          </a:p>
          <a:p>
            <a:pPr marL="0" indent="0" algn="just">
              <a:buNone/>
            </a:pPr>
            <a:r>
              <a:rPr lang="it-IT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Che ti accompagni nel tuo volo,</a:t>
            </a:r>
          </a:p>
          <a:p>
            <a:pPr marL="0" indent="0" algn="just">
              <a:buNone/>
            </a:pPr>
            <a:r>
              <a:rPr lang="it-IT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Che non abbia paura di cadere.</a:t>
            </a:r>
          </a:p>
          <a:p>
            <a:pPr marL="0" indent="0" algn="just">
              <a:buNone/>
            </a:pPr>
            <a:r>
              <a:rPr lang="it-IT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Ti meriti un amore che ti spazi via le bugie</a:t>
            </a:r>
          </a:p>
          <a:p>
            <a:pPr marL="0" indent="0" algn="just">
              <a:buNone/>
            </a:pPr>
            <a:r>
              <a:rPr lang="it-IT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Che ti porti l’illusione</a:t>
            </a:r>
          </a:p>
          <a:p>
            <a:pPr marL="0" indent="0" algn="just">
              <a:buNone/>
            </a:pPr>
            <a:r>
              <a:rPr lang="it-IT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Il caffè</a:t>
            </a:r>
          </a:p>
          <a:p>
            <a:pPr marL="0" indent="0" algn="just">
              <a:buNone/>
            </a:pPr>
            <a:r>
              <a:rPr lang="it-IT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E la poesia.</a:t>
            </a:r>
          </a:p>
          <a:p>
            <a:pPr marL="0" indent="0" algn="just">
              <a:buNone/>
            </a:pPr>
            <a:r>
              <a:rPr lang="it-IT" sz="80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Frida </a:t>
            </a:r>
            <a:r>
              <a:rPr lang="it-IT" sz="80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Kahlo</a:t>
            </a:r>
            <a:endParaRPr lang="it-IT" sz="80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it-IT" sz="4000" dirty="0">
              <a:latin typeface="Bodoni MT Black" panose="02070A03080606020203" pitchFamily="18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4" r="27248"/>
          <a:stretch/>
        </p:blipFill>
        <p:spPr>
          <a:xfrm>
            <a:off x="5796136" y="2973887"/>
            <a:ext cx="3010956" cy="367959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292" y="185775"/>
            <a:ext cx="2554493" cy="2664296"/>
          </a:xfrm>
          <a:prstGeom prst="rect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31"/>
          <a:stretch/>
        </p:blipFill>
        <p:spPr>
          <a:xfrm>
            <a:off x="2556659" y="4813682"/>
            <a:ext cx="3145498" cy="2044318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2661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" y="-23403"/>
            <a:ext cx="9144000" cy="6881403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971606" y="404705"/>
            <a:ext cx="46085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dirty="0" smtClean="0">
                <a:solidFill>
                  <a:prstClr val="white"/>
                </a:solidFill>
                <a:latin typeface="Arial Rounded MT Bold" pitchFamily="34" charset="0"/>
              </a:rPr>
              <a:t>ALICIA ALONSO</a:t>
            </a:r>
            <a:endParaRPr lang="it-IT" sz="6000" dirty="0">
              <a:solidFill>
                <a:prstClr val="white"/>
              </a:solidFill>
              <a:latin typeface="Arial Rounded MT Bold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67546" y="6237312"/>
            <a:ext cx="1955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prstClr val="white"/>
                </a:solidFill>
                <a:latin typeface="Arial Rounded MT Bold" pitchFamily="34" charset="0"/>
              </a:rPr>
              <a:t>FEDERICA CUNZI</a:t>
            </a:r>
            <a:endParaRPr lang="it-IT" sz="1600" dirty="0">
              <a:solidFill>
                <a:prstClr val="white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28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Vita di Alicia Alonso</a:t>
            </a:r>
            <a:endParaRPr lang="it-IT" sz="5400" dirty="0">
              <a:solidFill>
                <a:schemeClr val="tx1">
                  <a:lumMod val="95000"/>
                  <a:lumOff val="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1556792"/>
            <a:ext cx="4680522" cy="47804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 smtClean="0">
                <a:latin typeface="Berlin Sans FB" pitchFamily="34" charset="0"/>
              </a:rPr>
              <a:t>Alicia Alonso si affaccia nel mondo della danza nel 1931 a L’Avana.</a:t>
            </a:r>
          </a:p>
          <a:p>
            <a:pPr marL="0" indent="0">
              <a:buNone/>
            </a:pPr>
            <a:r>
              <a:rPr lang="it-IT" sz="2800" dirty="0" smtClean="0">
                <a:latin typeface="Berlin Sans FB" pitchFamily="34" charset="0"/>
              </a:rPr>
              <a:t>A 15 anni si sposa con il </a:t>
            </a:r>
            <a:r>
              <a:rPr lang="it-IT" sz="2800" dirty="0" smtClean="0">
                <a:latin typeface="Berlin Sans FB" pitchFamily="34" charset="0"/>
              </a:rPr>
              <a:t>ballerino suo partner </a:t>
            </a:r>
            <a:r>
              <a:rPr lang="it-IT" sz="2800" dirty="0" smtClean="0">
                <a:latin typeface="Berlin Sans FB" pitchFamily="34" charset="0"/>
              </a:rPr>
              <a:t>Fernando Alonso.</a:t>
            </a:r>
          </a:p>
          <a:p>
            <a:pPr marL="0" indent="0">
              <a:buNone/>
            </a:pPr>
            <a:r>
              <a:rPr lang="it-IT" sz="2800" dirty="0" smtClean="0">
                <a:latin typeface="Berlin Sans FB" pitchFamily="34" charset="0"/>
              </a:rPr>
              <a:t>A 19 anni diventa parzialmente cieca </a:t>
            </a:r>
            <a:r>
              <a:rPr lang="it-IT" sz="2800" dirty="0" smtClean="0">
                <a:latin typeface="Berlin Sans FB" pitchFamily="34" charset="0"/>
              </a:rPr>
              <a:t>ma nonostante tutto non smetterà mai di danzare.</a:t>
            </a:r>
            <a:endParaRPr lang="it-IT" sz="2800" dirty="0">
              <a:latin typeface="Berlin Sans FB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50" y="1440726"/>
            <a:ext cx="3846153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66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it-IT" sz="5400" dirty="0" smtClean="0">
                <a:latin typeface="Arial Rounded MT Bold" pitchFamily="34" charset="0"/>
              </a:rPr>
              <a:t>Nel mondo della danza</a:t>
            </a:r>
            <a:endParaRPr lang="it-IT" sz="5400" dirty="0">
              <a:latin typeface="Arial Rounded MT Bold" pitchFamily="34" charset="0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79512" y="1124744"/>
            <a:ext cx="8964488" cy="2448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 smtClean="0">
                <a:latin typeface="Berlin Sans FB" pitchFamily="34" charset="0"/>
              </a:rPr>
              <a:t>Alicia ha danzato nel teatro San Carlo di Napoli, all’Opera di Vienna, di Praga e alla Scala di Milano.</a:t>
            </a:r>
          </a:p>
          <a:p>
            <a:pPr marL="0" indent="0">
              <a:buNone/>
            </a:pPr>
            <a:r>
              <a:rPr lang="it-IT" sz="2800" dirty="0" smtClean="0">
                <a:latin typeface="Berlin Sans FB" pitchFamily="34" charset="0"/>
              </a:rPr>
              <a:t>Nel suo paese d’origine, L’Avana, fonda il </a:t>
            </a:r>
            <a:r>
              <a:rPr lang="it-IT" sz="2800" i="1" dirty="0" smtClean="0">
                <a:latin typeface="Berlin Sans FB" pitchFamily="34" charset="0"/>
              </a:rPr>
              <a:t>Ballet Alicia Alonso</a:t>
            </a:r>
            <a:r>
              <a:rPr lang="it-IT" sz="2800" dirty="0" smtClean="0">
                <a:latin typeface="Berlin Sans FB" pitchFamily="34" charset="0"/>
              </a:rPr>
              <a:t>, il cui nome attuale è </a:t>
            </a:r>
            <a:r>
              <a:rPr lang="it-IT" sz="2800" i="1" dirty="0" smtClean="0">
                <a:latin typeface="Berlin Sans FB" pitchFamily="34" charset="0"/>
              </a:rPr>
              <a:t>Ballet </a:t>
            </a:r>
            <a:r>
              <a:rPr lang="it-IT" sz="2800" i="1" dirty="0" err="1" smtClean="0">
                <a:latin typeface="Berlin Sans FB" pitchFamily="34" charset="0"/>
              </a:rPr>
              <a:t>Nacional</a:t>
            </a:r>
            <a:r>
              <a:rPr lang="it-IT" sz="2800" i="1" dirty="0" smtClean="0">
                <a:latin typeface="Berlin Sans FB" pitchFamily="34" charset="0"/>
              </a:rPr>
              <a:t> de Cuba</a:t>
            </a:r>
            <a:r>
              <a:rPr lang="it-IT" sz="2800" dirty="0" smtClean="0">
                <a:latin typeface="Berlin Sans FB" pitchFamily="34" charset="0"/>
              </a:rPr>
              <a:t>, compagnia che ancora oggi continua a dirigere.</a:t>
            </a:r>
          </a:p>
          <a:p>
            <a:pPr marL="0" indent="0">
              <a:buNone/>
            </a:pPr>
            <a:endParaRPr lang="it-IT" sz="2800" dirty="0">
              <a:latin typeface="Berlin Sans FB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429000"/>
            <a:ext cx="5112568" cy="3284984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64192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4258816" cy="5832648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latin typeface="Arial Rounded MT Bold" pitchFamily="34" charset="0"/>
              </a:rPr>
              <a:t>Questa è una foto </a:t>
            </a:r>
            <a:r>
              <a:rPr lang="it-IT" dirty="0" smtClean="0">
                <a:latin typeface="Arial Rounded MT Bold" pitchFamily="34" charset="0"/>
              </a:rPr>
              <a:t>di </a:t>
            </a:r>
            <a:r>
              <a:rPr lang="it-IT" dirty="0" smtClean="0">
                <a:latin typeface="Arial Rounded MT Bold" pitchFamily="34" charset="0"/>
              </a:rPr>
              <a:t>Alicia com’è oggi. </a:t>
            </a:r>
            <a:r>
              <a:rPr lang="it-IT" dirty="0">
                <a:latin typeface="Arial Rounded MT Bold" pitchFamily="34" charset="0"/>
              </a:rPr>
              <a:t>N</a:t>
            </a:r>
            <a:r>
              <a:rPr lang="it-IT" dirty="0" smtClean="0">
                <a:latin typeface="Arial Rounded MT Bold" pitchFamily="34" charset="0"/>
              </a:rPr>
              <a:t>onostante i suoi 97 anni e la </a:t>
            </a:r>
            <a:r>
              <a:rPr lang="it-IT" dirty="0" smtClean="0">
                <a:latin typeface="Arial Rounded MT Bold" pitchFamily="34" charset="0"/>
              </a:rPr>
              <a:t>parziale cecità, </a:t>
            </a:r>
            <a:r>
              <a:rPr lang="it-IT" dirty="0" smtClean="0">
                <a:latin typeface="Arial Rounded MT Bold" pitchFamily="34" charset="0"/>
              </a:rPr>
              <a:t>lei continua a ballare.</a:t>
            </a:r>
            <a:endParaRPr lang="it-IT" dirty="0">
              <a:latin typeface="Arial Rounded MT Bold" pitchFamily="34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48680"/>
            <a:ext cx="3776416" cy="5790505"/>
          </a:xfrm>
        </p:spPr>
      </p:pic>
    </p:spTree>
    <p:extLst>
      <p:ext uri="{BB962C8B-B14F-4D97-AF65-F5344CB8AC3E}">
        <p14:creationId xmlns:p14="http://schemas.microsoft.com/office/powerpoint/2010/main" val="218390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dirty="0" smtClean="0">
                <a:latin typeface="Arial Rounded MT Bold" pitchFamily="34" charset="0"/>
              </a:rPr>
              <a:t>Una delle frasi più famose di Alicia Alonso:</a:t>
            </a:r>
            <a:endParaRPr lang="it-IT" sz="4000" dirty="0">
              <a:latin typeface="Arial Rounded MT Bold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628801"/>
            <a:ext cx="8229600" cy="504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 smtClean="0">
                <a:latin typeface="Batang" pitchFamily="18" charset="-127"/>
                <a:ea typeface="Batang" pitchFamily="18" charset="-127"/>
              </a:rPr>
              <a:t>   </a:t>
            </a:r>
            <a:r>
              <a:rPr lang="it-IT" sz="2000" b="1" dirty="0" smtClean="0">
                <a:latin typeface="Batang" pitchFamily="18" charset="-127"/>
                <a:ea typeface="Batang" pitchFamily="18" charset="-127"/>
              </a:rPr>
              <a:t>«UNA BALLERINA DEVE IMPARARE DA TUTTE LE ARTI»</a:t>
            </a:r>
            <a:endParaRPr lang="it-IT" sz="20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5" y="2028801"/>
            <a:ext cx="3252469" cy="479715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276872"/>
            <a:ext cx="2880320" cy="3704328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204743"/>
            <a:ext cx="2607102" cy="388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4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latin typeface="Arial Black" pitchFamily="34" charset="0"/>
              </a:rPr>
              <a:t>ADA LOVELACE </a:t>
            </a:r>
            <a:endParaRPr lang="it-IT" dirty="0">
              <a:latin typeface="Arial Black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03648" y="3429000"/>
            <a:ext cx="6400800" cy="1752600"/>
          </a:xfrm>
        </p:spPr>
        <p:txBody>
          <a:bodyPr/>
          <a:lstStyle/>
          <a:p>
            <a:r>
              <a:rPr lang="it-IT" dirty="0" smtClean="0">
                <a:latin typeface="Arial Rounded MT Bold" pitchFamily="34" charset="0"/>
              </a:rPr>
              <a:t>BASILIO MARIAPIA </a:t>
            </a:r>
            <a:endParaRPr lang="it-IT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53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800" dirty="0" smtClean="0">
                <a:latin typeface="Arial Black" pitchFamily="34" charset="0"/>
              </a:rPr>
              <a:t>VITA DI ADA LOVELACE </a:t>
            </a:r>
            <a:endParaRPr lang="it-IT" sz="4800" dirty="0">
              <a:latin typeface="Arial Black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628800"/>
            <a:ext cx="4824536" cy="4525963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È stata una matematica </a:t>
            </a:r>
          </a:p>
          <a:p>
            <a:pPr marL="0" indent="0">
              <a:buNone/>
            </a:pPr>
            <a:r>
              <a:rPr lang="it-IT" dirty="0" smtClean="0"/>
              <a:t>Nota soprattutto per il suo lavoro alla macchina analitica</a:t>
            </a:r>
            <a:endParaRPr lang="it-IT" dirty="0"/>
          </a:p>
        </p:txBody>
      </p:sp>
      <p:pic>
        <p:nvPicPr>
          <p:cNvPr id="1026" name="Picture 2" descr="Risultati immagini per ada lovela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511" y="1844824"/>
            <a:ext cx="3024337" cy="387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60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7504" y="26065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Ada muore il 27 Novembre 1852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873699"/>
            <a:ext cx="3006080" cy="300608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961" y="3068960"/>
            <a:ext cx="3789040" cy="378904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353" y="2234552"/>
            <a:ext cx="3197768" cy="166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1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 rot="10800000" flipV="1">
            <a:off x="4067949" y="332660"/>
            <a:ext cx="4354493" cy="1402057"/>
          </a:xfrm>
        </p:spPr>
        <p:txBody>
          <a:bodyPr>
            <a:noAutofit/>
          </a:bodyPr>
          <a:lstStyle/>
          <a:p>
            <a:pPr algn="just"/>
            <a:r>
              <a:rPr lang="it-IT" sz="4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BEATRICE VIO</a:t>
            </a:r>
            <a:endParaRPr lang="it-IT" sz="4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36096" y="6165304"/>
            <a:ext cx="3795053" cy="504056"/>
          </a:xfrm>
        </p:spPr>
        <p:txBody>
          <a:bodyPr>
            <a:noAutofit/>
          </a:bodyPr>
          <a:lstStyle/>
          <a:p>
            <a:pPr marL="182880" indent="0">
              <a:buNone/>
            </a:pPr>
            <a:r>
              <a:rPr lang="it-IT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Francesca pia  </a:t>
            </a:r>
            <a:r>
              <a:rPr lang="it-IT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muscerino</a:t>
            </a:r>
            <a:endParaRPr lang="it-IT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387" y="1988840"/>
            <a:ext cx="5443952" cy="305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39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6225" y="228611"/>
            <a:ext cx="5519911" cy="968142"/>
          </a:xfrm>
        </p:spPr>
        <p:txBody>
          <a:bodyPr>
            <a:normAutofit fontScale="90000"/>
          </a:bodyPr>
          <a:lstStyle/>
          <a:p>
            <a:r>
              <a:rPr lang="it-IT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LA SUA MALATTIA</a:t>
            </a:r>
            <a:endParaRPr lang="it-IT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251521" y="1556792"/>
            <a:ext cx="3888431" cy="49685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Da bambina fu colpita dalla </a:t>
            </a:r>
            <a:r>
              <a:rPr lang="it-IT" sz="3200" b="1" dirty="0" smtClean="0">
                <a:latin typeface="Times New Roman" pitchFamily="18" charset="0"/>
                <a:cs typeface="Times New Roman" pitchFamily="18" charset="0"/>
              </a:rPr>
              <a:t>meningite.</a:t>
            </a:r>
          </a:p>
          <a:p>
            <a:pPr marL="0" indent="0">
              <a:buNone/>
            </a:pPr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Questa malattia </a:t>
            </a:r>
            <a:r>
              <a:rPr lang="it-IT" sz="3200" dirty="0">
                <a:latin typeface="Times New Roman" pitchFamily="18" charset="0"/>
                <a:cs typeface="Times New Roman" pitchFamily="18" charset="0"/>
              </a:rPr>
              <a:t>lascia sul fisico di </a:t>
            </a:r>
            <a:r>
              <a:rPr lang="it-IT" sz="3200" dirty="0" err="1" smtClean="0">
                <a:latin typeface="Times New Roman" pitchFamily="18" charset="0"/>
                <a:cs typeface="Times New Roman" pitchFamily="18" charset="0"/>
              </a:rPr>
              <a:t>Bebe</a:t>
            </a:r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3200" dirty="0">
                <a:latin typeface="Times New Roman" pitchFamily="18" charset="0"/>
                <a:cs typeface="Times New Roman" pitchFamily="18" charset="0"/>
              </a:rPr>
              <a:t>tracce </a:t>
            </a:r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profonde.</a:t>
            </a:r>
          </a:p>
          <a:p>
            <a:pPr marL="0" indent="0">
              <a:buNone/>
            </a:pPr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Non </a:t>
            </a:r>
            <a:r>
              <a:rPr lang="it-IT" sz="3200" dirty="0">
                <a:latin typeface="Times New Roman" pitchFamily="18" charset="0"/>
                <a:cs typeface="Times New Roman" pitchFamily="18" charset="0"/>
              </a:rPr>
              <a:t>solo le amputazioni degli arti, ma anche molte </a:t>
            </a:r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cicatrici </a:t>
            </a:r>
            <a:r>
              <a:rPr lang="it-IT" sz="3200" dirty="0">
                <a:latin typeface="Times New Roman" pitchFamily="18" charset="0"/>
                <a:cs typeface="Times New Roman" pitchFamily="18" charset="0"/>
              </a:rPr>
              <a:t>sul </a:t>
            </a:r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viso e su </a:t>
            </a:r>
            <a:r>
              <a:rPr lang="it-IT" sz="3200" dirty="0">
                <a:latin typeface="Times New Roman" pitchFamily="18" charset="0"/>
                <a:cs typeface="Times New Roman" pitchFamily="18" charset="0"/>
              </a:rPr>
              <a:t>altre parti del corpo.</a:t>
            </a:r>
            <a:endParaRPr lang="it-IT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735716"/>
            <a:ext cx="3155968" cy="278724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6" r="51615"/>
          <a:stretch/>
        </p:blipFill>
        <p:spPr>
          <a:xfrm>
            <a:off x="5796136" y="116725"/>
            <a:ext cx="3118508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83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5490" y="116632"/>
            <a:ext cx="5688632" cy="954067"/>
          </a:xfrm>
        </p:spPr>
        <p:txBody>
          <a:bodyPr>
            <a:normAutofit fontScale="90000"/>
          </a:bodyPr>
          <a:lstStyle/>
          <a:p>
            <a:r>
              <a:rPr lang="it-IT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LA SUA PASSIONE</a:t>
            </a:r>
            <a:endParaRPr lang="it-IT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86930" y="1165953"/>
            <a:ext cx="4392488" cy="3384376"/>
          </a:xfrm>
        </p:spPr>
        <p:txBody>
          <a:bodyPr>
            <a:normAutofit fontScale="92500"/>
          </a:bodyPr>
          <a:lstStyle/>
          <a:p>
            <a:pPr marL="170752" lvl="1" indent="0">
              <a:buNone/>
            </a:pPr>
            <a:r>
              <a:rPr lang="it-IT" sz="3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All'età di cinque anni inizia a praticare la </a:t>
            </a:r>
            <a:r>
              <a:rPr lang="it-IT" sz="3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scherma</a:t>
            </a:r>
            <a:r>
              <a:rPr lang="it-IT" sz="3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sz="3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sport che ben presto si trasforma </a:t>
            </a:r>
            <a:r>
              <a:rPr lang="it-IT" sz="3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nella sua grande </a:t>
            </a:r>
            <a:r>
              <a:rPr lang="it-IT" sz="3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passione. 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581128"/>
            <a:ext cx="3343229" cy="18722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97"/>
          <a:stretch/>
        </p:blipFill>
        <p:spPr>
          <a:xfrm>
            <a:off x="4355976" y="2085917"/>
            <a:ext cx="3558358" cy="449563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32656"/>
            <a:ext cx="2964870" cy="22322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91837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83768" y="28950"/>
            <a:ext cx="4032448" cy="824135"/>
          </a:xfrm>
        </p:spPr>
        <p:txBody>
          <a:bodyPr>
            <a:normAutofit/>
          </a:bodyPr>
          <a:lstStyle/>
          <a:p>
            <a:r>
              <a:rPr lang="it-IT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SUOI PREMI</a:t>
            </a:r>
            <a:endParaRPr lang="it-IT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Segnaposto contenuto 7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2049">
            <a:off x="833402" y="3024240"/>
            <a:ext cx="2448927" cy="35680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Segnaposto testo 4"/>
          <p:cNvSpPr>
            <a:spLocks noGrp="1"/>
          </p:cNvSpPr>
          <p:nvPr>
            <p:ph type="body" sz="half" idx="2"/>
          </p:nvPr>
        </p:nvSpPr>
        <p:spPr>
          <a:xfrm>
            <a:off x="107504" y="1052736"/>
            <a:ext cx="4176464" cy="1944216"/>
          </a:xfrm>
        </p:spPr>
        <p:txBody>
          <a:bodyPr>
            <a:noAutofit/>
          </a:bodyPr>
          <a:lstStyle/>
          <a:p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Nel 2012 e nel </a:t>
            </a:r>
            <a:r>
              <a:rPr lang="it-IT" sz="1600" dirty="0" smtClean="0">
                <a:latin typeface="Times New Roman" pitchFamily="18" charset="0"/>
                <a:cs typeface="Times New Roman" pitchFamily="18" charset="0"/>
              </a:rPr>
              <a:t>2013 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si aggiudica il primo </a:t>
            </a:r>
            <a:r>
              <a:rPr lang="it-IT" sz="1600" dirty="0" smtClean="0">
                <a:latin typeface="Times New Roman" pitchFamily="18" charset="0"/>
                <a:cs typeface="Times New Roman" pitchFamily="18" charset="0"/>
              </a:rPr>
              <a:t>posto 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ai campionati italiani di categoria B</a:t>
            </a:r>
            <a:r>
              <a:rPr lang="it-IT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Vincitrice di alcune gare in Coppa del Mondo, del giugno 2014 </a:t>
            </a:r>
            <a:r>
              <a:rPr lang="it-IT" sz="1600" dirty="0" smtClean="0">
                <a:latin typeface="Times New Roman" pitchFamily="18" charset="0"/>
                <a:cs typeface="Times New Roman" pitchFamily="18" charset="0"/>
              </a:rPr>
              <a:t>è suo 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il titolo europeo assoluto </a:t>
            </a:r>
            <a:r>
              <a:rPr lang="it-IT" sz="1600" dirty="0" smtClean="0">
                <a:latin typeface="Times New Roman" pitchFamily="18" charset="0"/>
                <a:cs typeface="Times New Roman" pitchFamily="18" charset="0"/>
              </a:rPr>
              <a:t>paraolimpico 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nel fioretto categoria "B" individuale e a </a:t>
            </a:r>
            <a:r>
              <a:rPr lang="it-IT" sz="1600" dirty="0" smtClean="0">
                <a:latin typeface="Times New Roman" pitchFamily="18" charset="0"/>
                <a:cs typeface="Times New Roman" pitchFamily="18" charset="0"/>
              </a:rPr>
              <a:t>squadre.</a:t>
            </a:r>
          </a:p>
          <a:p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Dell'ottobre 2014 è l'</a:t>
            </a:r>
            <a:r>
              <a:rPr lang="it-IT" sz="1600" i="1" dirty="0" err="1">
                <a:latin typeface="Times New Roman" pitchFamily="18" charset="0"/>
                <a:cs typeface="Times New Roman" pitchFamily="18" charset="0"/>
              </a:rPr>
              <a:t>Italian</a:t>
            </a:r>
            <a:r>
              <a:rPr lang="it-IT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600" i="1" dirty="0" err="1">
                <a:latin typeface="Times New Roman" pitchFamily="18" charset="0"/>
                <a:cs typeface="Times New Roman" pitchFamily="18" charset="0"/>
              </a:rPr>
              <a:t>Paralympic</a:t>
            </a:r>
            <a:r>
              <a:rPr lang="it-IT" sz="1600" i="1" dirty="0">
                <a:latin typeface="Times New Roman" pitchFamily="18" charset="0"/>
                <a:cs typeface="Times New Roman" pitchFamily="18" charset="0"/>
              </a:rPr>
              <a:t> Award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it-IT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half" idx="15"/>
          </p:nvPr>
        </p:nvSpPr>
        <p:spPr>
          <a:xfrm>
            <a:off x="4427984" y="692696"/>
            <a:ext cx="4608512" cy="3096344"/>
          </a:xfrm>
        </p:spPr>
        <p:txBody>
          <a:bodyPr>
            <a:noAutofit/>
          </a:bodyPr>
          <a:lstStyle/>
          <a:p>
            <a:r>
              <a:rPr lang="it-IT" sz="1600" dirty="0" smtClean="0">
                <a:latin typeface="Times New Roman" pitchFamily="18" charset="0"/>
                <a:cs typeface="Times New Roman" pitchFamily="18" charset="0"/>
              </a:rPr>
              <a:t>Nel 2016 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prende parte ai Campionati Europei, conquistando l'oro nel fioretto individuale e l'argento in quello a squadre.</a:t>
            </a:r>
          </a:p>
          <a:p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Il 14 settembre 2016 ha vinto la medaglia d'oro nella prova individuale </a:t>
            </a:r>
            <a:r>
              <a:rPr lang="it-IT" sz="1600" dirty="0" smtClean="0">
                <a:latin typeface="Times New Roman" pitchFamily="18" charset="0"/>
                <a:cs typeface="Times New Roman" pitchFamily="18" charset="0"/>
              </a:rPr>
              <a:t>ai XV 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Giochi paraolimpici di Rio de Janeiro, </a:t>
            </a:r>
          </a:p>
          <a:p>
            <a:r>
              <a:rPr lang="it-IT" sz="1600" dirty="0" smtClean="0">
                <a:latin typeface="Times New Roman" pitchFamily="18" charset="0"/>
                <a:cs typeface="Times New Roman" pitchFamily="18" charset="0"/>
              </a:rPr>
              <a:t>L'8 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novembre 2017 </a:t>
            </a:r>
            <a:r>
              <a:rPr lang="it-IT" sz="1600" dirty="0" err="1" smtClean="0">
                <a:latin typeface="Times New Roman" pitchFamily="18" charset="0"/>
                <a:cs typeface="Times New Roman" pitchFamily="18" charset="0"/>
              </a:rPr>
              <a:t>Bebe</a:t>
            </a:r>
            <a:r>
              <a:rPr lang="it-IT" sz="1600" dirty="0" smtClean="0">
                <a:latin typeface="Times New Roman" pitchFamily="18" charset="0"/>
                <a:cs typeface="Times New Roman" pitchFamily="18" charset="0"/>
              </a:rPr>
              <a:t> conquista 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il suo secondo titolo di campionessa mondiale </a:t>
            </a:r>
            <a:r>
              <a:rPr lang="it-IT" sz="1600" dirty="0" smtClean="0">
                <a:latin typeface="Times New Roman" pitchFamily="18" charset="0"/>
                <a:cs typeface="Times New Roman" pitchFamily="18" charset="0"/>
              </a:rPr>
              <a:t>paraolimpica 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nel fioretto individuale. </a:t>
            </a:r>
          </a:p>
          <a:p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Segnaposto contenuto 11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6350">
            <a:off x="4373711" y="3616726"/>
            <a:ext cx="4215742" cy="28673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776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0" y="228601"/>
            <a:ext cx="3347356" cy="896144"/>
          </a:xfrm>
        </p:spPr>
        <p:txBody>
          <a:bodyPr>
            <a:noAutofit/>
          </a:bodyPr>
          <a:lstStyle/>
          <a:p>
            <a:pPr algn="ctr"/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L’INSEGNAMENTO DI BEBE</a:t>
            </a:r>
            <a:endParaRPr lang="it-IT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3"/>
          </p:nvPr>
        </p:nvSpPr>
        <p:spPr>
          <a:xfrm>
            <a:off x="0" y="980728"/>
            <a:ext cx="3528392" cy="3024335"/>
          </a:xfrm>
        </p:spPr>
        <p:txBody>
          <a:bodyPr/>
          <a:lstStyle/>
          <a:p>
            <a:endParaRPr lang="it-IT" dirty="0"/>
          </a:p>
          <a:p>
            <a:r>
              <a:rPr lang="it-IT" sz="3200" dirty="0">
                <a:latin typeface="Times New Roman" pitchFamily="18" charset="0"/>
                <a:cs typeface="Times New Roman" pitchFamily="18" charset="0"/>
              </a:rPr>
              <a:t>Il </a:t>
            </a:r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suo motto </a:t>
            </a:r>
            <a:r>
              <a:rPr lang="it-IT" sz="3200" dirty="0">
                <a:latin typeface="Times New Roman" pitchFamily="18" charset="0"/>
                <a:cs typeface="Times New Roman" pitchFamily="18" charset="0"/>
              </a:rPr>
              <a:t>è: non piangersi addosso, lamentarsi è </a:t>
            </a:r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inutile!</a:t>
            </a:r>
            <a:endParaRPr lang="it-IT" sz="3200" dirty="0">
              <a:latin typeface="Times New Roman" pitchFamily="18" charset="0"/>
              <a:cs typeface="Times New Roman" pitchFamily="18" charset="0"/>
            </a:endParaRPr>
          </a:p>
          <a:p>
            <a:endParaRPr lang="it-IT" sz="3200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996952"/>
            <a:ext cx="6479704" cy="3763378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0" t="2549" r="2209" b="7943"/>
          <a:stretch/>
        </p:blipFill>
        <p:spPr>
          <a:xfrm>
            <a:off x="5076056" y="476672"/>
            <a:ext cx="3995737" cy="32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65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Rita Levi-Montalcini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Russo Anna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0843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quarter" idx="13"/>
          </p:nvPr>
        </p:nvSpPr>
        <p:spPr>
          <a:xfrm>
            <a:off x="0" y="188640"/>
            <a:ext cx="4499992" cy="2304256"/>
          </a:xfrm>
          <a:solidFill>
            <a:schemeClr val="bg1">
              <a:alpha val="54000"/>
            </a:schemeClr>
          </a:solidFill>
        </p:spPr>
        <p:txBody>
          <a:bodyPr>
            <a:normAutofit fontScale="85000" lnSpcReduction="10000"/>
          </a:bodyPr>
          <a:lstStyle/>
          <a:p>
            <a:pPr algn="ctr"/>
            <a:r>
              <a:rPr lang="it-IT" sz="33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«Il corpo faccia quello che vuole.</a:t>
            </a:r>
          </a:p>
          <a:p>
            <a:pPr algn="ctr"/>
            <a:r>
              <a:rPr lang="it-IT" sz="33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Io non sono il corpo, io sono la mente.»</a:t>
            </a:r>
          </a:p>
          <a:p>
            <a:pPr algn="ctr"/>
            <a:r>
              <a:rPr lang="it-I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(Al </a:t>
            </a:r>
            <a:r>
              <a:rPr lang="it-IT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brindisi dei suoi </a:t>
            </a:r>
            <a:r>
              <a:rPr lang="it-I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100 anni</a:t>
            </a:r>
            <a:r>
              <a:rPr lang="it-IT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it-IT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09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-60000">
            <a:off x="755225" y="871629"/>
            <a:ext cx="3817100" cy="4321078"/>
          </a:xfrm>
        </p:spPr>
        <p:txBody>
          <a:bodyPr>
            <a:normAutofit fontScale="90000"/>
          </a:bodyPr>
          <a:lstStyle/>
          <a:p>
            <a:r>
              <a:rPr lang="it-IT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RITA </a:t>
            </a:r>
            <a:r>
              <a:rPr lang="it-IT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LEVI-MONTALCINI</a:t>
            </a:r>
            <a:r>
              <a:rPr lang="it-IT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it-IT" sz="1800" dirty="0">
                <a:latin typeface="Times New Roman" pitchFamily="18" charset="0"/>
                <a:cs typeface="Times New Roman" pitchFamily="18" charset="0"/>
              </a:rPr>
              <a:t>(22 aprile 1909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- 30 </a:t>
            </a:r>
            <a:r>
              <a:rPr lang="it-IT" sz="1800" dirty="0">
                <a:latin typeface="Times New Roman" pitchFamily="18" charset="0"/>
                <a:cs typeface="Times New Roman" pitchFamily="18" charset="0"/>
              </a:rPr>
              <a:t>dicembre 2012)</a:t>
            </a:r>
            <a:r>
              <a:rPr lang="it-IT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sz="2000" dirty="0">
                <a:latin typeface="Times New Roman" pitchFamily="18" charset="0"/>
                <a:cs typeface="Times New Roman" pitchFamily="18" charset="0"/>
              </a:rPr>
            </a:br>
            <a:r>
              <a:rPr lang="it-IT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sz="2000" dirty="0">
                <a:latin typeface="Times New Roman" pitchFamily="18" charset="0"/>
                <a:cs typeface="Times New Roman" pitchFamily="18" charset="0"/>
              </a:rPr>
            </a:br>
            <a:r>
              <a:rPr lang="it-IT" sz="2700" dirty="0" smtClean="0">
                <a:latin typeface="Times New Roman" pitchFamily="18" charset="0"/>
                <a:cs typeface="Times New Roman" pitchFamily="18" charset="0"/>
              </a:rPr>
              <a:t>·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Nata in una famiglia ebrea</a:t>
            </a:r>
            <a:br>
              <a:rPr lang="it-IT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· Le persecuzioni razziali e la fuga dai nazisti</a:t>
            </a:r>
            <a:br>
              <a:rPr lang="it-IT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· Matrimonio con Giuseppe Levi   </a:t>
            </a:r>
            <a:br>
              <a:rPr lang="it-IT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· Diventò una grande scienziata</a:t>
            </a:r>
            <a:br>
              <a:rPr lang="it-IT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· Ottenne il premio Nobel per la medicina nel 1986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330">
            <a:off x="4822623" y="1351487"/>
            <a:ext cx="3163083" cy="4021414"/>
          </a:xfrm>
        </p:spPr>
      </p:pic>
    </p:spTree>
    <p:extLst>
      <p:ext uri="{BB962C8B-B14F-4D97-AF65-F5344CB8AC3E}">
        <p14:creationId xmlns:p14="http://schemas.microsoft.com/office/powerpoint/2010/main" val="214081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676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 rot="19140000">
            <a:off x="745880" y="1674281"/>
            <a:ext cx="5648623" cy="1204306"/>
          </a:xfrm>
        </p:spPr>
        <p:txBody>
          <a:bodyPr/>
          <a:lstStyle/>
          <a:p>
            <a:r>
              <a:rPr lang="it-IT" sz="4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Ann</a:t>
            </a:r>
            <a:r>
              <a:rPr lang="it-IT" sz="4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48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Makosinski</a:t>
            </a:r>
            <a:endParaRPr lang="it-IT" sz="4800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 rot="19140000">
            <a:off x="1145144" y="2514774"/>
            <a:ext cx="6511131" cy="329259"/>
          </a:xfrm>
        </p:spPr>
        <p:txBody>
          <a:bodyPr>
            <a:normAutofit/>
          </a:bodyPr>
          <a:lstStyle/>
          <a:p>
            <a:r>
              <a:rPr lang="it-IT" sz="1600" dirty="0" smtClean="0"/>
              <a:t> </a:t>
            </a:r>
            <a:r>
              <a:rPr lang="it-IT" sz="1800" dirty="0" smtClean="0"/>
              <a:t>Francesca </a:t>
            </a:r>
            <a:r>
              <a:rPr lang="it-IT" sz="1800" dirty="0" err="1" smtClean="0"/>
              <a:t>tuccillo</a:t>
            </a:r>
            <a:endParaRPr lang="it-IT" sz="1800" dirty="0" smtClean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9" r="15099"/>
          <a:stretch/>
        </p:blipFill>
        <p:spPr>
          <a:xfrm>
            <a:off x="6688201" y="1196752"/>
            <a:ext cx="2239060" cy="209136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501008"/>
            <a:ext cx="5003333" cy="28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25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L’ Invenzione </a:t>
            </a:r>
            <a:r>
              <a:rPr lang="it-IT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di </a:t>
            </a:r>
            <a:r>
              <a:rPr lang="it-IT" sz="4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Ann</a:t>
            </a:r>
            <a:r>
              <a:rPr lang="it-IT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it-IT" sz="40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124744"/>
            <a:ext cx="6873573" cy="4777134"/>
          </a:xfrm>
        </p:spPr>
      </p:pic>
    </p:spTree>
    <p:extLst>
      <p:ext uri="{BB962C8B-B14F-4D97-AF65-F5344CB8AC3E}">
        <p14:creationId xmlns:p14="http://schemas.microsoft.com/office/powerpoint/2010/main" val="82703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07504" y="548680"/>
            <a:ext cx="3456384" cy="3108176"/>
          </a:xfrm>
        </p:spPr>
        <p:txBody>
          <a:bodyPr>
            <a:normAutofit lnSpcReduction="10000"/>
          </a:bodyPr>
          <a:lstStyle/>
          <a:p>
            <a:r>
              <a:rPr lang="it-IT" sz="3600" b="0" dirty="0" smtClean="0">
                <a:latin typeface="Times New Roman" pitchFamily="18" charset="0"/>
                <a:cs typeface="Times New Roman" pitchFamily="18" charset="0"/>
              </a:rPr>
              <a:t>   Questo </a:t>
            </a:r>
            <a:r>
              <a:rPr lang="it-IT" sz="3600" b="0" dirty="0" smtClean="0">
                <a:latin typeface="Times New Roman" pitchFamily="18" charset="0"/>
                <a:cs typeface="Times New Roman" pitchFamily="18" charset="0"/>
              </a:rPr>
              <a:t>è il </a:t>
            </a:r>
            <a:r>
              <a:rPr lang="it-IT" sz="3600" b="0" dirty="0" smtClean="0">
                <a:latin typeface="Times New Roman" pitchFamily="18" charset="0"/>
                <a:cs typeface="Times New Roman" pitchFamily="18" charset="0"/>
              </a:rPr>
              <a:t>primo premio </a:t>
            </a:r>
            <a:r>
              <a:rPr lang="it-IT" sz="3600" b="0" dirty="0" smtClean="0">
                <a:latin typeface="Times New Roman" pitchFamily="18" charset="0"/>
                <a:cs typeface="Times New Roman" pitchFamily="18" charset="0"/>
              </a:rPr>
              <a:t>di </a:t>
            </a:r>
            <a:r>
              <a:rPr lang="it-IT" sz="3600" b="0" dirty="0" err="1" smtClean="0">
                <a:latin typeface="Times New Roman" pitchFamily="18" charset="0"/>
                <a:cs typeface="Times New Roman" pitchFamily="18" charset="0"/>
              </a:rPr>
              <a:t>Ann</a:t>
            </a:r>
            <a:r>
              <a:rPr lang="it-IT" sz="36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sz="3600" b="0" dirty="0" smtClean="0">
                <a:latin typeface="Times New Roman" pitchFamily="18" charset="0"/>
                <a:cs typeface="Times New Roman" pitchFamily="18" charset="0"/>
              </a:rPr>
              <a:t>vinto nel 2013 alla </a:t>
            </a:r>
            <a:r>
              <a:rPr lang="it-IT" sz="3600" b="0" i="1" dirty="0" smtClean="0">
                <a:latin typeface="Times New Roman" pitchFamily="18" charset="0"/>
                <a:cs typeface="Times New Roman" pitchFamily="18" charset="0"/>
              </a:rPr>
              <a:t>Google Science Fair</a:t>
            </a:r>
            <a:r>
              <a:rPr lang="it-IT" sz="36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it-IT" sz="36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    </a:t>
            </a:r>
          </a:p>
          <a:p>
            <a:r>
              <a:rPr lang="it-IT" dirty="0"/>
              <a:t> </a:t>
            </a:r>
            <a:endParaRPr lang="it-IT" dirty="0" smtClean="0"/>
          </a:p>
          <a:p>
            <a:endParaRPr lang="it-IT" dirty="0"/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32656"/>
            <a:ext cx="4515758" cy="2664296"/>
          </a:xfr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284984"/>
            <a:ext cx="5872493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155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8640"/>
            <a:ext cx="4421132" cy="6408712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4716016" y="5301208"/>
            <a:ext cx="3484118" cy="1077218"/>
          </a:xfrm>
          <a:prstGeom prst="rect">
            <a:avLst/>
          </a:prstGeom>
          <a:solidFill>
            <a:srgbClr val="FFFDEF"/>
          </a:solidFill>
        </p:spPr>
        <p:txBody>
          <a:bodyPr wrap="square" rtlCol="0">
            <a:spAutoFit/>
          </a:bodyPr>
          <a:lstStyle/>
          <a:p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«Chiunque sia vivo, produce luce.»</a:t>
            </a:r>
            <a:endParaRPr lang="it-IT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68" y="404664"/>
            <a:ext cx="4053292" cy="2484276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3" r="15754"/>
          <a:stretch/>
        </p:blipFill>
        <p:spPr>
          <a:xfrm>
            <a:off x="419758" y="3123412"/>
            <a:ext cx="3779912" cy="345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65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229600" cy="1399032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LADY DIANA  </a:t>
            </a:r>
            <a:br>
              <a:rPr lang="it-IT" dirty="0" smtClean="0"/>
            </a:br>
            <a:r>
              <a:rPr lang="it-IT" sz="2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GIULIA MOSCA </a:t>
            </a:r>
            <a: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it-I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 rot="198688">
            <a:off x="-7567018" y="1505421"/>
            <a:ext cx="5736072" cy="1216100"/>
          </a:xfrm>
        </p:spPr>
        <p:txBody>
          <a:bodyPr/>
          <a:lstStyle/>
          <a:p>
            <a:pPr marL="1828800" lvl="4" indent="0">
              <a:buNone/>
            </a:pPr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9102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399032"/>
          </a:xfrm>
        </p:spPr>
        <p:txBody>
          <a:bodyPr>
            <a:noAutofit/>
          </a:bodyPr>
          <a:lstStyle/>
          <a:p>
            <a:r>
              <a:rPr lang="it-IT" sz="4800" dirty="0" smtClean="0">
                <a:latin typeface="Times New Roman" pitchFamily="18" charset="0"/>
                <a:cs typeface="Times New Roman" pitchFamily="18" charset="0"/>
              </a:rPr>
              <a:t>La principessa del  GALLES </a:t>
            </a:r>
            <a:r>
              <a:rPr lang="it-IT" sz="4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sz="4800" dirty="0">
                <a:latin typeface="Times New Roman" pitchFamily="18" charset="0"/>
                <a:cs typeface="Times New Roman" pitchFamily="18" charset="0"/>
              </a:rPr>
            </a:br>
            <a:endParaRPr lang="it-IT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36"/>
          <a:stretch/>
        </p:blipFill>
        <p:spPr>
          <a:xfrm>
            <a:off x="179512" y="1628800"/>
            <a:ext cx="4502073" cy="4500516"/>
          </a:xfr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t="8255" r="3443"/>
          <a:stretch/>
        </p:blipFill>
        <p:spPr>
          <a:xfrm>
            <a:off x="4788024" y="1196752"/>
            <a:ext cx="4171167" cy="431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21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179512" y="332656"/>
            <a:ext cx="5904656" cy="1368152"/>
          </a:xfrm>
        </p:spPr>
        <p:txBody>
          <a:bodyPr>
            <a:noAutofit/>
          </a:bodyPr>
          <a:lstStyle/>
          <a:p>
            <a:pPr algn="ctr"/>
            <a:r>
              <a:rPr lang="it-IT" sz="6000" dirty="0" smtClean="0">
                <a:latin typeface="Times New Roman" pitchFamily="18" charset="0"/>
                <a:cs typeface="Times New Roman" pitchFamily="18" charset="0"/>
              </a:rPr>
              <a:t>La vita </a:t>
            </a:r>
            <a:r>
              <a:rPr lang="it-IT" sz="6000" dirty="0" smtClean="0">
                <a:latin typeface="Times New Roman" pitchFamily="18" charset="0"/>
                <a:cs typeface="Times New Roman" pitchFamily="18" charset="0"/>
              </a:rPr>
              <a:t>al castello</a:t>
            </a:r>
            <a:r>
              <a:rPr lang="it-IT" sz="6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sz="6000" dirty="0" smtClean="0">
                <a:latin typeface="Times New Roman" pitchFamily="18" charset="0"/>
                <a:cs typeface="Times New Roman" pitchFamily="18" charset="0"/>
              </a:rPr>
            </a:br>
            <a:endParaRPr lang="it-IT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egnaposto contenuto 1"/>
          <p:cNvSpPr>
            <a:spLocks noGrp="1"/>
          </p:cNvSpPr>
          <p:nvPr>
            <p:ph sz="half" idx="1"/>
          </p:nvPr>
        </p:nvSpPr>
        <p:spPr>
          <a:xfrm>
            <a:off x="-6030" y="1124744"/>
            <a:ext cx="5868144" cy="4907636"/>
          </a:xfrm>
        </p:spPr>
        <p:txBody>
          <a:bodyPr>
            <a:normAutofit/>
          </a:bodyPr>
          <a:lstStyle/>
          <a:p>
            <a:pPr indent="0">
              <a:spcBef>
                <a:spcPts val="0"/>
              </a:spcBef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Nasce il 1 luglio 1961 a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Sandringham</a:t>
            </a: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indent="0">
              <a:spcBef>
                <a:spcPts val="0"/>
              </a:spcBef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e 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muore a Parigi il 31 agosto 1997 durante un incidente d’auto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0">
              <a:spcBef>
                <a:spcPts val="0"/>
              </a:spcBef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’ consorte di Carlo Principe  di Galles, dal 1981 a 1996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0">
              <a:spcBef>
                <a:spcPts val="0"/>
              </a:spcBef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Dal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matrimonio nacquero due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maschi: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principe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William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e il principe  Harry. 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  <a:p>
            <a:pPr indent="0">
              <a:spcBef>
                <a:spcPts val="0"/>
              </a:spcBef>
              <a:buNone/>
            </a:pP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13" y="4221088"/>
            <a:ext cx="5736631" cy="2388314"/>
          </a:xfr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764704"/>
            <a:ext cx="3024336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71488" y="115888"/>
            <a:ext cx="82296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MARIE SKLODOWSKA CURIE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4724400" cy="49291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it-IT" sz="2400" dirty="0" smtClean="0"/>
              <a:t>Marie Curie </a:t>
            </a:r>
            <a:r>
              <a:rPr lang="en-GB" altLang="it-IT" sz="2400" dirty="0" err="1" smtClean="0"/>
              <a:t>nasce</a:t>
            </a:r>
            <a:r>
              <a:rPr lang="en-GB" altLang="it-IT" sz="2400" dirty="0" smtClean="0"/>
              <a:t> </a:t>
            </a:r>
            <a:r>
              <a:rPr lang="en-GB" altLang="it-IT" sz="2400" dirty="0" err="1" smtClean="0"/>
              <a:t>il</a:t>
            </a:r>
            <a:r>
              <a:rPr lang="en-GB" altLang="it-IT" sz="2400" dirty="0" smtClean="0"/>
              <a:t> 7 </a:t>
            </a:r>
            <a:r>
              <a:rPr lang="en-GB" altLang="it-IT" sz="2400" dirty="0" err="1" smtClean="0"/>
              <a:t>novembre</a:t>
            </a:r>
            <a:r>
              <a:rPr lang="en-GB" altLang="it-IT" sz="2400" dirty="0" smtClean="0"/>
              <a:t> 1867 a </a:t>
            </a:r>
            <a:r>
              <a:rPr lang="en-GB" altLang="it-IT" sz="2400" dirty="0" err="1" smtClean="0"/>
              <a:t>Varsavia</a:t>
            </a:r>
            <a:r>
              <a:rPr lang="en-GB" altLang="it-IT" sz="2400" dirty="0" smtClean="0"/>
              <a:t>.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it-IT" sz="2400" dirty="0" smtClean="0"/>
          </a:p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it-IT" sz="2400" dirty="0" smtClean="0"/>
              <a:t>Marie decide di </a:t>
            </a:r>
            <a:r>
              <a:rPr lang="en-GB" altLang="it-IT" sz="2400" dirty="0" err="1" smtClean="0"/>
              <a:t>studiare</a:t>
            </a:r>
            <a:r>
              <a:rPr lang="en-GB" altLang="it-IT" sz="2400" dirty="0" smtClean="0"/>
              <a:t> </a:t>
            </a:r>
            <a:r>
              <a:rPr lang="en-GB" altLang="it-IT" sz="2400" dirty="0" err="1" smtClean="0"/>
              <a:t>fisica</a:t>
            </a:r>
            <a:r>
              <a:rPr lang="en-GB" altLang="it-IT" sz="2400" dirty="0" smtClean="0"/>
              <a:t> </a:t>
            </a:r>
            <a:r>
              <a:rPr lang="en-GB" altLang="it-IT" sz="2400" dirty="0" err="1" smtClean="0"/>
              <a:t>nonostante</a:t>
            </a:r>
            <a:r>
              <a:rPr lang="en-GB" altLang="it-IT" sz="2400" dirty="0" smtClean="0"/>
              <a:t> </a:t>
            </a:r>
            <a:r>
              <a:rPr lang="en-GB" altLang="it-IT" sz="2400" dirty="0" err="1" smtClean="0"/>
              <a:t>l’inconcepibile</a:t>
            </a:r>
            <a:r>
              <a:rPr lang="en-GB" altLang="it-IT" sz="2400" dirty="0" smtClean="0"/>
              <a:t> idea </a:t>
            </a:r>
            <a:r>
              <a:rPr lang="en-GB" altLang="it-IT" sz="2400" dirty="0" err="1" smtClean="0"/>
              <a:t>che</a:t>
            </a:r>
            <a:r>
              <a:rPr lang="en-GB" altLang="it-IT" sz="2400" dirty="0" smtClean="0"/>
              <a:t> </a:t>
            </a:r>
            <a:r>
              <a:rPr lang="en-GB" altLang="it-IT" sz="2400" dirty="0" err="1" smtClean="0"/>
              <a:t>una</a:t>
            </a:r>
            <a:r>
              <a:rPr lang="en-GB" altLang="it-IT" sz="2400" dirty="0" smtClean="0"/>
              <a:t> donna di </a:t>
            </a:r>
            <a:r>
              <a:rPr lang="en-GB" altLang="it-IT" sz="2400" dirty="0" err="1" smtClean="0"/>
              <a:t>quel</a:t>
            </a:r>
            <a:r>
              <a:rPr lang="en-GB" altLang="it-IT" sz="2400" dirty="0" smtClean="0"/>
              <a:t> tempo </a:t>
            </a:r>
            <a:r>
              <a:rPr lang="en-GB" altLang="it-IT" sz="2400" dirty="0" err="1" smtClean="0"/>
              <a:t>potesse</a:t>
            </a:r>
            <a:r>
              <a:rPr lang="en-GB" altLang="it-IT" sz="2400" dirty="0" smtClean="0"/>
              <a:t> </a:t>
            </a:r>
            <a:r>
              <a:rPr lang="en-GB" altLang="it-IT" sz="2400" dirty="0" err="1" smtClean="0"/>
              <a:t>intraprendere</a:t>
            </a:r>
            <a:r>
              <a:rPr lang="en-GB" altLang="it-IT" sz="2400" dirty="0" smtClean="0"/>
              <a:t> </a:t>
            </a:r>
            <a:r>
              <a:rPr lang="en-GB" altLang="it-IT" sz="2400" dirty="0" err="1" smtClean="0"/>
              <a:t>una</a:t>
            </a:r>
            <a:r>
              <a:rPr lang="en-GB" altLang="it-IT" sz="2400" dirty="0" smtClean="0"/>
              <a:t> </a:t>
            </a:r>
            <a:r>
              <a:rPr lang="en-GB" altLang="it-IT" sz="2400" dirty="0" err="1" smtClean="0"/>
              <a:t>carriera</a:t>
            </a:r>
            <a:r>
              <a:rPr lang="en-GB" altLang="it-IT" sz="2400" dirty="0" smtClean="0"/>
              <a:t> </a:t>
            </a:r>
            <a:r>
              <a:rPr lang="en-GB" altLang="it-IT" sz="2400" dirty="0" err="1" smtClean="0"/>
              <a:t>scientifica</a:t>
            </a:r>
            <a:r>
              <a:rPr lang="en-GB" altLang="it-IT" sz="2400" dirty="0" smtClean="0"/>
              <a:t>.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it-IT" sz="2400" dirty="0" smtClean="0"/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it-IT" sz="2400" dirty="0" smtClean="0"/>
              <a:t>Si </a:t>
            </a:r>
            <a:r>
              <a:rPr lang="en-GB" altLang="it-IT" sz="2400" dirty="0" err="1" smtClean="0"/>
              <a:t>trasferisce</a:t>
            </a:r>
            <a:r>
              <a:rPr lang="en-GB" altLang="it-IT" sz="2400" dirty="0" smtClean="0"/>
              <a:t> in </a:t>
            </a:r>
            <a:r>
              <a:rPr lang="en-GB" altLang="it-IT" sz="2400" dirty="0" err="1" smtClean="0"/>
              <a:t>Francia</a:t>
            </a:r>
            <a:r>
              <a:rPr lang="en-GB" altLang="it-IT" sz="2400" dirty="0" smtClean="0"/>
              <a:t> per </a:t>
            </a:r>
            <a:r>
              <a:rPr lang="en-GB" altLang="it-IT" sz="2400" dirty="0" err="1" smtClean="0"/>
              <a:t>studiare</a:t>
            </a:r>
            <a:r>
              <a:rPr lang="en-GB" altLang="it-IT" sz="2400" dirty="0" smtClean="0"/>
              <a:t> </a:t>
            </a:r>
            <a:r>
              <a:rPr lang="en-GB" altLang="it-IT" sz="2400" dirty="0" err="1" smtClean="0"/>
              <a:t>alla</a:t>
            </a:r>
            <a:r>
              <a:rPr lang="en-GB" altLang="it-IT" sz="2400" dirty="0" smtClean="0"/>
              <a:t> celebre </a:t>
            </a:r>
            <a:r>
              <a:rPr lang="en-GB" altLang="it-IT" sz="2400" dirty="0" err="1" smtClean="0"/>
              <a:t>università</a:t>
            </a:r>
            <a:r>
              <a:rPr lang="en-GB" altLang="it-IT" sz="2400" dirty="0" smtClean="0"/>
              <a:t> Sorbonne, dove </a:t>
            </a:r>
            <a:r>
              <a:rPr lang="en-GB" altLang="it-IT" sz="2400" dirty="0" err="1" smtClean="0"/>
              <a:t>si</a:t>
            </a:r>
            <a:r>
              <a:rPr lang="en-GB" altLang="it-IT" sz="2400" dirty="0" smtClean="0"/>
              <a:t> </a:t>
            </a:r>
            <a:r>
              <a:rPr lang="en-GB" altLang="it-IT" sz="2400" dirty="0" err="1" smtClean="0"/>
              <a:t>laureerà</a:t>
            </a:r>
            <a:r>
              <a:rPr lang="en-GB" altLang="it-IT" sz="2400" dirty="0" smtClean="0"/>
              <a:t> in </a:t>
            </a:r>
            <a:r>
              <a:rPr lang="en-GB" altLang="it-IT" sz="2400" dirty="0" err="1" smtClean="0"/>
              <a:t>fisica</a:t>
            </a:r>
            <a:r>
              <a:rPr lang="en-GB" altLang="it-IT" sz="2400" dirty="0" smtClean="0"/>
              <a:t> e in </a:t>
            </a:r>
            <a:r>
              <a:rPr lang="en-GB" altLang="it-IT" sz="2400" dirty="0" err="1" smtClean="0"/>
              <a:t>chimica</a:t>
            </a:r>
            <a:r>
              <a:rPr lang="en-GB" altLang="it-IT" sz="2400" dirty="0" smtClean="0"/>
              <a:t>.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it-IT" sz="2400" dirty="0" smtClean="0"/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it-IT" sz="2400" dirty="0" smtClean="0"/>
          </a:p>
        </p:txBody>
      </p:sp>
      <p:graphicFrame>
        <p:nvGraphicFramePr>
          <p:cNvPr id="307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8542913"/>
              </p:ext>
            </p:extLst>
          </p:nvPr>
        </p:nvGraphicFramePr>
        <p:xfrm>
          <a:off x="5473898" y="1340768"/>
          <a:ext cx="3130550" cy="406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r:id="rId4" imgW="2638095" imgH="3428571" progId="">
                  <p:embed/>
                </p:oleObj>
              </mc:Choice>
              <mc:Fallback>
                <p:oleObj r:id="rId4" imgW="2638095" imgH="34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3898" y="1340768"/>
                        <a:ext cx="3130550" cy="4068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asellaDiTesto 1"/>
          <p:cNvSpPr txBox="1"/>
          <p:nvPr/>
        </p:nvSpPr>
        <p:spPr>
          <a:xfrm>
            <a:off x="5940152" y="6309320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Nives La Rocca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9806851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body"/>
          </p:nvPr>
        </p:nvSpPr>
        <p:spPr>
          <a:xfrm>
            <a:off x="457200" y="990600"/>
            <a:ext cx="4038600" cy="5135563"/>
          </a:xfrm>
        </p:spPr>
        <p:txBody>
          <a:bodyPr anchor="t"/>
          <a:lstStyle/>
          <a:p>
            <a:pPr marL="341313" indent="-341313" algn="l" eaLnBrk="1" hangingPunct="1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GB" altLang="it-IT" sz="2800" dirty="0" err="1" smtClean="0">
                <a:latin typeface="Times New Roman" pitchFamily="18" charset="0"/>
                <a:cs typeface="Times New Roman" pitchFamily="18" charset="0"/>
              </a:rPr>
              <a:t>Parigi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800" dirty="0" err="1" smtClean="0">
                <a:latin typeface="Times New Roman" pitchFamily="18" charset="0"/>
                <a:cs typeface="Times New Roman" pitchFamily="18" charset="0"/>
              </a:rPr>
              <a:t>incontra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 Pierre Curie, </a:t>
            </a:r>
            <a:r>
              <a:rPr lang="en-GB" altLang="it-IT" sz="2800" dirty="0" err="1" smtClean="0">
                <a:latin typeface="Times New Roman" pitchFamily="18" charset="0"/>
                <a:cs typeface="Times New Roman" pitchFamily="18" charset="0"/>
              </a:rPr>
              <a:t>professore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800" dirty="0" err="1" smtClean="0">
                <a:latin typeface="Times New Roman" pitchFamily="18" charset="0"/>
                <a:cs typeface="Times New Roman" pitchFamily="18" charset="0"/>
              </a:rPr>
              <a:t>della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800" dirty="0" err="1" smtClean="0">
                <a:latin typeface="Times New Roman" pitchFamily="18" charset="0"/>
                <a:cs typeface="Times New Roman" pitchFamily="18" charset="0"/>
              </a:rPr>
              <a:t>scuola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 di </a:t>
            </a:r>
            <a:r>
              <a:rPr lang="en-GB" altLang="it-IT" sz="2800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GB" altLang="it-IT" sz="2800" dirty="0" err="1" smtClean="0">
                <a:latin typeface="Times New Roman" pitchFamily="18" charset="0"/>
                <a:cs typeface="Times New Roman" pitchFamily="18" charset="0"/>
              </a:rPr>
              <a:t>isica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altLang="it-IT" sz="2800" dirty="0" err="1" smtClean="0">
                <a:latin typeface="Times New Roman" pitchFamily="18" charset="0"/>
                <a:cs typeface="Times New Roman" pitchFamily="18" charset="0"/>
              </a:rPr>
              <a:t>che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800" dirty="0" err="1" smtClean="0">
                <a:latin typeface="Times New Roman" pitchFamily="18" charset="0"/>
                <a:cs typeface="Times New Roman" pitchFamily="18" charset="0"/>
              </a:rPr>
              <a:t>diventerà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800" dirty="0" err="1" smtClean="0">
                <a:latin typeface="Times New Roman" pitchFamily="18" charset="0"/>
                <a:cs typeface="Times New Roman" pitchFamily="18" charset="0"/>
              </a:rPr>
              <a:t>suo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800" dirty="0" err="1" smtClean="0">
                <a:latin typeface="Times New Roman" pitchFamily="18" charset="0"/>
                <a:cs typeface="Times New Roman" pitchFamily="18" charset="0"/>
              </a:rPr>
              <a:t>marito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altLang="it-IT" sz="2800" dirty="0" err="1" smtClean="0">
                <a:latin typeface="Times New Roman" pitchFamily="18" charset="0"/>
                <a:cs typeface="Times New Roman" pitchFamily="18" charset="0"/>
              </a:rPr>
              <a:t>successivamente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800" dirty="0" err="1" smtClean="0">
                <a:latin typeface="Times New Roman" pitchFamily="18" charset="0"/>
                <a:cs typeface="Times New Roman" pitchFamily="18" charset="0"/>
              </a:rPr>
              <a:t>compagno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 di </a:t>
            </a:r>
            <a:r>
              <a:rPr lang="en-GB" altLang="it-IT" sz="2800" dirty="0" err="1" smtClean="0">
                <a:latin typeface="Times New Roman" pitchFamily="18" charset="0"/>
                <a:cs typeface="Times New Roman" pitchFamily="18" charset="0"/>
              </a:rPr>
              <a:t>laboratorio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1313" indent="-341313" algn="l" eaLnBrk="1" hangingPunct="1">
              <a:lnSpc>
                <a:spcPct val="10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it-IT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41313" indent="-341313" algn="l" eaLnBrk="1" hangingPunct="1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it-IT" sz="2800" dirty="0" err="1" smtClean="0">
                <a:latin typeface="Times New Roman" pitchFamily="18" charset="0"/>
                <a:cs typeface="Times New Roman" pitchFamily="18" charset="0"/>
              </a:rPr>
              <a:t>Nel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 1897 </a:t>
            </a:r>
            <a:r>
              <a:rPr lang="en-GB" altLang="it-IT" sz="2800" dirty="0" err="1" smtClean="0">
                <a:latin typeface="Times New Roman" pitchFamily="18" charset="0"/>
                <a:cs typeface="Times New Roman" pitchFamily="18" charset="0"/>
              </a:rPr>
              <a:t>nasce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 la prima </a:t>
            </a:r>
            <a:r>
              <a:rPr lang="en-GB" altLang="it-IT" sz="2800" dirty="0" err="1" smtClean="0">
                <a:latin typeface="Times New Roman" pitchFamily="18" charset="0"/>
                <a:cs typeface="Times New Roman" pitchFamily="18" charset="0"/>
              </a:rPr>
              <a:t>figlia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 Irene e </a:t>
            </a:r>
            <a:r>
              <a:rPr lang="en-GB" altLang="it-IT" sz="2800" dirty="0" err="1" smtClean="0">
                <a:latin typeface="Times New Roman" pitchFamily="18" charset="0"/>
                <a:cs typeface="Times New Roman" pitchFamily="18" charset="0"/>
              </a:rPr>
              <a:t>nel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 1904 la </a:t>
            </a:r>
            <a:r>
              <a:rPr lang="en-GB" altLang="it-IT" sz="2800" dirty="0" err="1" smtClean="0">
                <a:latin typeface="Times New Roman" pitchFamily="18" charset="0"/>
                <a:cs typeface="Times New Roman" pitchFamily="18" charset="0"/>
              </a:rPr>
              <a:t>seconda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altLang="it-IT" sz="2800" dirty="0" smtClean="0">
                <a:latin typeface="Times New Roman" pitchFamily="18" charset="0"/>
                <a:cs typeface="Times New Roman" pitchFamily="18" charset="0"/>
              </a:rPr>
              <a:t>Eva.</a:t>
            </a:r>
            <a:endParaRPr lang="en-GB" altLang="it-IT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41313" indent="-341313" algn="l" eaLnBrk="1" hangingPunct="1">
              <a:lnSpc>
                <a:spcPct val="10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it-IT" sz="2400" dirty="0" smtClean="0"/>
          </a:p>
        </p:txBody>
      </p:sp>
      <p:graphicFrame>
        <p:nvGraphicFramePr>
          <p:cNvPr id="5123" name="Object 2"/>
          <p:cNvGraphicFramePr>
            <a:graphicFrameLocks noChangeAspect="1"/>
          </p:cNvGraphicFramePr>
          <p:nvPr/>
        </p:nvGraphicFramePr>
        <p:xfrm>
          <a:off x="4876800" y="609600"/>
          <a:ext cx="3300413" cy="233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r:id="rId4" imgW="5001323" imgH="3619048" progId="">
                  <p:embed/>
                </p:oleObj>
              </mc:Choice>
              <mc:Fallback>
                <p:oleObj r:id="rId4" imgW="5001323" imgH="361904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609600"/>
                        <a:ext cx="3300413" cy="2338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3"/>
          <p:cNvGraphicFramePr>
            <a:graphicFrameLocks noChangeAspect="1"/>
          </p:cNvGraphicFramePr>
          <p:nvPr/>
        </p:nvGraphicFramePr>
        <p:xfrm>
          <a:off x="5183188" y="3200400"/>
          <a:ext cx="2432050" cy="325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r:id="rId6" imgW="2561905" imgH="3428571" progId="">
                  <p:embed/>
                </p:oleObj>
              </mc:Choice>
              <mc:Fallback>
                <p:oleObj r:id="rId6" imgW="2561905" imgH="342857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3188" y="3200400"/>
                        <a:ext cx="2432050" cy="325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89292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.5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293688" y="33338"/>
            <a:ext cx="8229600" cy="9604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it-IT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Contributi</a:t>
            </a:r>
            <a:r>
              <a:rPr lang="en-GB" altLang="it-I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allo</a:t>
            </a:r>
            <a:r>
              <a:rPr lang="en-GB" altLang="it-I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sviluppo</a:t>
            </a:r>
            <a:r>
              <a:rPr lang="en-GB" altLang="it-I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scientifico</a:t>
            </a:r>
            <a:endParaRPr lang="en-GB" altLang="it-IT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846120"/>
            <a:ext cx="8352928" cy="1879618"/>
          </a:xfrm>
          <a:noFill/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>
            <a:spAutoFit/>
          </a:bodyPr>
          <a:lstStyle/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Insieme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il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marito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analizza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il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comportamento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dell’uranio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scopre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così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che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radiazione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è </a:t>
            </a: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una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proprietà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atomica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di tale </a:t>
            </a: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elemento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Decide di dare un </a:t>
            </a: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nome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questo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fenomeno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altLang="it-IT" sz="2400" b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radioattività</a:t>
            </a:r>
            <a:r>
              <a:rPr lang="en-GB" altLang="it-IT" sz="2400" b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GB" altLang="it-IT" sz="2000" b="1" kern="1200" dirty="0">
                <a:solidFill>
                  <a:srgbClr val="C00000"/>
                </a:solidFill>
              </a:rPr>
              <a:t/>
            </a:r>
            <a:br>
              <a:rPr lang="en-GB" altLang="it-IT" sz="2000" b="1" kern="1200" dirty="0">
                <a:solidFill>
                  <a:srgbClr val="C00000"/>
                </a:solidFill>
              </a:rPr>
            </a:br>
            <a:endParaRPr lang="en-GB" altLang="it-IT" sz="2000" b="1" kern="1200" dirty="0">
              <a:solidFill>
                <a:srgbClr val="C00000"/>
              </a:solidFill>
            </a:endParaRPr>
          </a:p>
        </p:txBody>
      </p:sp>
      <p:pic>
        <p:nvPicPr>
          <p:cNvPr id="7174" name="Picture 4" descr="Risultati immagini per cur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593" y="2492896"/>
            <a:ext cx="6312495" cy="293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Rettangolo 2"/>
          <p:cNvSpPr>
            <a:spLocks noChangeArrowheads="1"/>
          </p:cNvSpPr>
          <p:nvPr/>
        </p:nvSpPr>
        <p:spPr bwMode="auto">
          <a:xfrm>
            <a:off x="179513" y="5517232"/>
            <a:ext cx="8712968" cy="1585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449263" fontAlgn="base">
              <a:spcBef>
                <a:spcPts val="600"/>
              </a:spcBef>
              <a:spcAft>
                <a:spcPct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it-IT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Nella</a:t>
            </a:r>
            <a:r>
              <a:rPr lang="en-GB" altLang="it-IT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ricerca</a:t>
            </a:r>
            <a:r>
              <a:rPr lang="en-GB" altLang="it-IT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di </a:t>
            </a:r>
            <a:r>
              <a:rPr lang="en-GB" altLang="it-IT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altre</a:t>
            </a:r>
            <a:r>
              <a:rPr lang="en-GB" altLang="it-IT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sostanze</a:t>
            </a:r>
            <a:r>
              <a:rPr lang="en-GB" altLang="it-IT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simili</a:t>
            </a:r>
            <a:r>
              <a:rPr lang="en-GB" altLang="it-IT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all’uranio</a:t>
            </a:r>
            <a:r>
              <a:rPr lang="en-GB" altLang="it-IT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altLang="it-IT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scopre</a:t>
            </a:r>
            <a:r>
              <a:rPr lang="en-GB" altLang="it-IT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due </a:t>
            </a:r>
            <a:r>
              <a:rPr lang="en-GB" altLang="it-IT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minerali</a:t>
            </a:r>
            <a:r>
              <a:rPr lang="en-GB" altLang="it-IT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GB" altLang="it-IT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torbenite</a:t>
            </a:r>
            <a:r>
              <a:rPr lang="en-GB" altLang="it-IT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e la </a:t>
            </a:r>
            <a:r>
              <a:rPr lang="en-GB" altLang="it-IT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pechblenda</a:t>
            </a:r>
            <a:r>
              <a:rPr lang="en-GB" altLang="it-IT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Da </a:t>
            </a:r>
            <a:r>
              <a:rPr lang="en-GB" altLang="it-IT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quest’ultima</a:t>
            </a:r>
            <a:r>
              <a:rPr lang="en-GB" altLang="it-IT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isola</a:t>
            </a:r>
            <a:r>
              <a:rPr lang="en-GB" altLang="it-IT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n-GB" altLang="it-IT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nuovo</a:t>
            </a:r>
            <a:r>
              <a:rPr lang="en-GB" altLang="it-IT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elemeno</a:t>
            </a:r>
            <a:r>
              <a:rPr lang="en-GB" altLang="it-IT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radioattivo</a:t>
            </a:r>
            <a:r>
              <a:rPr lang="en-GB" altLang="it-IT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altLang="it-IT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il</a:t>
            </a:r>
            <a:r>
              <a:rPr lang="en-GB" altLang="it-IT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4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polonio</a:t>
            </a:r>
            <a:r>
              <a:rPr lang="en-GB" altLang="it-IT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GB" altLang="it-IT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449263" fontAlgn="base">
              <a:spcBef>
                <a:spcPts val="600"/>
              </a:spcBef>
              <a:spcAft>
                <a:spcPct val="0"/>
              </a:spcAft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it-IT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6985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Nobel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4876800" cy="4221163"/>
          </a:xfrm>
          <a:ln>
            <a:solidFill>
              <a:srgbClr val="FFC000"/>
            </a:solidFill>
          </a:ln>
        </p:spPr>
        <p:txBody>
          <a:bodyPr/>
          <a:lstStyle/>
          <a:p>
            <a:pPr algn="just" eaLnBrk="1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Molto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presto Marie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scopre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che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nella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pechblenda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c’è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un’altra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sostanza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ancora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più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radioattiva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del 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polonio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battezzata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radio, </a:t>
            </a:r>
            <a:r>
              <a:rPr lang="en-GB" altLang="it-IT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GB" altLang="it-IT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grado</a:t>
            </a:r>
            <a:r>
              <a:rPr lang="en-GB" altLang="it-IT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di </a:t>
            </a:r>
            <a:r>
              <a:rPr lang="en-GB" altLang="it-IT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combattere</a:t>
            </a:r>
            <a:r>
              <a:rPr lang="en-GB" altLang="it-IT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efficacemente</a:t>
            </a:r>
            <a:r>
              <a:rPr lang="en-GB" altLang="it-IT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il</a:t>
            </a:r>
            <a:r>
              <a:rPr lang="en-GB" altLang="it-IT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cancro</a:t>
            </a:r>
            <a:r>
              <a:rPr lang="en-GB" altLang="it-IT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Grazie a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questa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scoperta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, come prima donna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della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storia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nel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1902,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riceve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il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premio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Nobel </a:t>
            </a:r>
            <a:r>
              <a:rPr lang="en-GB" altLang="it-IT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 la </a:t>
            </a:r>
            <a:r>
              <a:rPr lang="en-GB" altLang="it-IT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fisica</a:t>
            </a:r>
            <a:r>
              <a:rPr lang="en-GB" altLang="it-IT" sz="20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Nonostante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morte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del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marito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continua a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lavorare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incessantemente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riuscendo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ad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isolare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il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polonio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puro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ed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il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 radio puro.</a:t>
            </a:r>
            <a:r>
              <a:rPr lang="en-GB" altLang="it-IT" sz="2000" dirty="0">
                <a:latin typeface="Times New Roman" pitchFamily="18" charset="0"/>
                <a:cs typeface="Times New Roman" pitchFamily="18" charset="0"/>
              </a:rPr>
              <a:t> Per </a:t>
            </a:r>
            <a:r>
              <a:rPr lang="en-GB" altLang="it-IT" sz="2000" dirty="0" err="1" smtClean="0">
                <a:latin typeface="Times New Roman" pitchFamily="18" charset="0"/>
                <a:cs typeface="Times New Roman" pitchFamily="18" charset="0"/>
              </a:rPr>
              <a:t>questo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altLang="it-IT" sz="2000" dirty="0" err="1">
                <a:latin typeface="Times New Roman" pitchFamily="18" charset="0"/>
                <a:cs typeface="Times New Roman" pitchFamily="18" charset="0"/>
              </a:rPr>
              <a:t>nel</a:t>
            </a:r>
            <a:r>
              <a:rPr lang="en-GB" altLang="it-IT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smtClean="0">
                <a:latin typeface="Times New Roman" pitchFamily="18" charset="0"/>
                <a:cs typeface="Times New Roman" pitchFamily="18" charset="0"/>
              </a:rPr>
              <a:t>1911, </a:t>
            </a:r>
            <a:r>
              <a:rPr lang="en-GB" altLang="it-IT" sz="2000" dirty="0">
                <a:latin typeface="Times New Roman" pitchFamily="18" charset="0"/>
                <a:cs typeface="Times New Roman" pitchFamily="18" charset="0"/>
              </a:rPr>
              <a:t>le </a:t>
            </a:r>
            <a:r>
              <a:rPr lang="en-GB" altLang="it-IT" sz="2000" dirty="0" err="1">
                <a:latin typeface="Times New Roman" pitchFamily="18" charset="0"/>
                <a:cs typeface="Times New Roman" pitchFamily="18" charset="0"/>
              </a:rPr>
              <a:t>viene</a:t>
            </a:r>
            <a:r>
              <a:rPr lang="en-GB" altLang="it-IT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>
                <a:latin typeface="Times New Roman" pitchFamily="18" charset="0"/>
                <a:cs typeface="Times New Roman" pitchFamily="18" charset="0"/>
              </a:rPr>
              <a:t>assegnato</a:t>
            </a:r>
            <a:r>
              <a:rPr lang="en-GB" altLang="it-IT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>
                <a:latin typeface="Times New Roman" pitchFamily="18" charset="0"/>
                <a:cs typeface="Times New Roman" pitchFamily="18" charset="0"/>
              </a:rPr>
              <a:t>il</a:t>
            </a:r>
            <a:r>
              <a:rPr lang="en-GB" altLang="it-IT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dirty="0" err="1">
                <a:latin typeface="Times New Roman" pitchFamily="18" charset="0"/>
                <a:cs typeface="Times New Roman" pitchFamily="18" charset="0"/>
              </a:rPr>
              <a:t>premio</a:t>
            </a:r>
            <a:r>
              <a:rPr lang="en-GB" altLang="it-IT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Nobel </a:t>
            </a:r>
            <a:r>
              <a:rPr lang="en-GB" altLang="it-IT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 la</a:t>
            </a:r>
            <a:r>
              <a:rPr lang="en-GB" altLang="it-IT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chimica</a:t>
            </a:r>
            <a:r>
              <a:rPr lang="en-GB" altLang="it-IT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it-IT" sz="20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it-IT" sz="2000" b="1" dirty="0" smtClean="0"/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it-IT" sz="2000" b="1" dirty="0" smtClean="0"/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it-IT" sz="2000" dirty="0" smtClean="0"/>
          </a:p>
          <a:p>
            <a:pPr eaLnBrk="1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altLang="it-IT" sz="2000" dirty="0" smtClean="0"/>
          </a:p>
        </p:txBody>
      </p:sp>
      <p:graphicFrame>
        <p:nvGraphicFramePr>
          <p:cNvPr id="9220" name="Object 3"/>
          <p:cNvGraphicFramePr>
            <a:graphicFrameLocks noChangeAspect="1"/>
          </p:cNvGraphicFramePr>
          <p:nvPr/>
        </p:nvGraphicFramePr>
        <p:xfrm>
          <a:off x="5508625" y="1295400"/>
          <a:ext cx="3311525" cy="418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r:id="rId4" imgW="5714286" imgH="6980952" progId="">
                  <p:embed/>
                </p:oleObj>
              </mc:Choice>
              <mc:Fallback>
                <p:oleObj r:id="rId4" imgW="5714286" imgH="698095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1295400"/>
                        <a:ext cx="3311525" cy="418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ttangolo 1"/>
          <p:cNvSpPr/>
          <p:nvPr/>
        </p:nvSpPr>
        <p:spPr>
          <a:xfrm>
            <a:off x="1043608" y="5877272"/>
            <a:ext cx="7344816" cy="83099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 defTabSz="449263" fontAlgn="base">
              <a:spcBef>
                <a:spcPts val="600"/>
              </a:spcBef>
              <a:spcAft>
                <a:spcPct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Marie è la prima persona </a:t>
            </a:r>
            <a:r>
              <a:rPr lang="en-GB" altLang="it-IT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nella</a:t>
            </a:r>
            <a:r>
              <a:rPr lang="en-GB" alt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it-IT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storia</a:t>
            </a:r>
            <a:r>
              <a:rPr lang="en-GB" alt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GB" altLang="it-IT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ricevere</a:t>
            </a:r>
            <a:r>
              <a:rPr lang="en-GB" alt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due </a:t>
            </a:r>
            <a:r>
              <a:rPr lang="en-GB" altLang="it-IT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premi</a:t>
            </a:r>
            <a:r>
              <a:rPr lang="en-GB" altLang="it-IT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Nobel in due discipline diverse.</a:t>
            </a:r>
          </a:p>
        </p:txBody>
      </p:sp>
    </p:spTree>
    <p:extLst>
      <p:ext uri="{BB962C8B-B14F-4D97-AF65-F5344CB8AC3E}">
        <p14:creationId xmlns:p14="http://schemas.microsoft.com/office/powerpoint/2010/main" val="26660477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5000">
              <a:srgbClr val="F97FDF"/>
            </a:gs>
            <a:gs pos="44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1152619" y="260658"/>
            <a:ext cx="663925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ALFONSINA STRADA</a:t>
            </a:r>
            <a:endParaRPr lang="it-IT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2776"/>
            <a:ext cx="4680520" cy="4616163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  <a:scene3d>
            <a:camera prst="isometricOffAxis1Right"/>
            <a:lightRig rig="threePt" dir="t"/>
          </a:scene3d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169" y="1622610"/>
            <a:ext cx="3456384" cy="2263931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624266" y="6194623"/>
            <a:ext cx="43764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32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Emanuela De </a:t>
            </a:r>
            <a:r>
              <a:rPr lang="it-IT" sz="32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Pasquale 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44398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000">
              <a:srgbClr val="00A44A"/>
            </a:gs>
            <a:gs pos="72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7504" y="1210877"/>
            <a:ext cx="3456384" cy="5040560"/>
          </a:xfrm>
        </p:spPr>
        <p:txBody>
          <a:bodyPr>
            <a:normAutofit fontScale="925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Alfonsina Strada è nata il 16 Marzo 1891 a Castelfranco Emilia, ed è morta a Milano il 13 Settembre 1959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it-IT" dirty="0" smtClean="0">
              <a:latin typeface="Aparajita" panose="020B0604020202020204" pitchFamily="34" charset="0"/>
              <a:cs typeface="Aparajita" panose="020B0604020202020204" pitchFamily="34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Alfonsina è stata una ciclista su strada italiana,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prima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donna a competere in gare maschili come il ciclismo.</a:t>
            </a:r>
          </a:p>
          <a:p>
            <a:endParaRPr lang="it-IT" dirty="0"/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159" y="982366"/>
            <a:ext cx="1905000" cy="2362200"/>
          </a:xfrm>
        </p:spPr>
      </p:pic>
      <p:sp>
        <p:nvSpPr>
          <p:cNvPr id="6" name="Rettangolo 5"/>
          <p:cNvSpPr/>
          <p:nvPr/>
        </p:nvSpPr>
        <p:spPr>
          <a:xfrm>
            <a:off x="-27045" y="0"/>
            <a:ext cx="92906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A4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VITA DI ALFONSINA </a:t>
            </a:r>
            <a:r>
              <a:rPr lang="it-IT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A4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STRADA</a:t>
            </a:r>
            <a:endParaRPr lang="it-IT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A44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4" t="11972"/>
          <a:stretch/>
        </p:blipFill>
        <p:spPr>
          <a:xfrm>
            <a:off x="3513051" y="3537083"/>
            <a:ext cx="5076056" cy="2960190"/>
          </a:xfrm>
          <a:prstGeom prst="rect">
            <a:avLst/>
          </a:prstGeom>
          <a:effectLst/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6" r="15805"/>
          <a:stretch/>
        </p:blipFill>
        <p:spPr>
          <a:xfrm>
            <a:off x="5300524" y="948532"/>
            <a:ext cx="3689015" cy="246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5938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60648"/>
            <a:ext cx="4248472" cy="5974415"/>
          </a:xfrm>
        </p:spPr>
      </p:pic>
      <p:sp>
        <p:nvSpPr>
          <p:cNvPr id="6" name="Rettangolo 5"/>
          <p:cNvSpPr/>
          <p:nvPr/>
        </p:nvSpPr>
        <p:spPr>
          <a:xfrm>
            <a:off x="5652120" y="4383676"/>
            <a:ext cx="2520280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i="1" dirty="0" smtClean="0">
                <a:solidFill>
                  <a:schemeClr val="accent5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«Niente </a:t>
            </a:r>
            <a:r>
              <a:rPr lang="it-IT" sz="2400" b="1" i="1" dirty="0" smtClean="0">
                <a:solidFill>
                  <a:schemeClr val="accent5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può fermare la mia </a:t>
            </a:r>
            <a:r>
              <a:rPr lang="it-IT" sz="2400" b="1" i="1" dirty="0" smtClean="0">
                <a:solidFill>
                  <a:schemeClr val="accent5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bicicletta!»</a:t>
            </a:r>
            <a:endParaRPr lang="it-IT" sz="2400" b="1" i="1" dirty="0">
              <a:solidFill>
                <a:schemeClr val="accent5">
                  <a:lumMod val="5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66" y="332656"/>
            <a:ext cx="3517900" cy="5929751"/>
          </a:xfrm>
          <a:prstGeom prst="rect">
            <a:avLst/>
          </a:prstGeom>
          <a:ln w="22225">
            <a:solidFill>
              <a:srgbClr val="457F70"/>
            </a:solidFill>
          </a:ln>
        </p:spPr>
      </p:pic>
    </p:spTree>
    <p:extLst>
      <p:ext uri="{BB962C8B-B14F-4D97-AF65-F5344CB8AC3E}">
        <p14:creationId xmlns:p14="http://schemas.microsoft.com/office/powerpoint/2010/main" val="7100577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50000">
              <a:schemeClr val="accent4">
                <a:lumMod val="60000"/>
                <a:lumOff val="40000"/>
              </a:scheme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      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340117" y="41196"/>
            <a:ext cx="872540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it-IT" sz="8000" b="1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KATE SHEPPARD</a:t>
            </a:r>
            <a:endParaRPr lang="it-IT" sz="8000" b="1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rgbClr val="8064A2">
                    <a:tint val="80000"/>
                    <a:satMod val="250000"/>
                    <a:alpha val="4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84060"/>
            <a:ext cx="3663164" cy="5186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191072" y="5987048"/>
            <a:ext cx="2952328" cy="792088"/>
          </a:xfrm>
        </p:spPr>
        <p:txBody>
          <a:bodyPr>
            <a:normAutofit fontScale="85000" lnSpcReduction="10000"/>
          </a:bodyPr>
          <a:lstStyle/>
          <a:p>
            <a:r>
              <a:rPr lang="it-IT" b="1" dirty="0" smtClean="0">
                <a:solidFill>
                  <a:srgbClr val="7030A0"/>
                </a:solidFill>
                <a:latin typeface="CommercialScript BT" pitchFamily="66" charset="0"/>
              </a:rPr>
              <a:t>Roberta </a:t>
            </a:r>
            <a:r>
              <a:rPr lang="it-IT" b="1" dirty="0">
                <a:solidFill>
                  <a:srgbClr val="7030A0"/>
                </a:solidFill>
                <a:latin typeface="CommercialScript BT" pitchFamily="66" charset="0"/>
              </a:rPr>
              <a:t>M</a:t>
            </a:r>
            <a:r>
              <a:rPr lang="it-IT" b="1" dirty="0" smtClean="0">
                <a:solidFill>
                  <a:srgbClr val="7030A0"/>
                </a:solidFill>
                <a:latin typeface="CommercialScript BT" pitchFamily="66" charset="0"/>
              </a:rPr>
              <a:t>emoli</a:t>
            </a:r>
            <a:endParaRPr lang="it-IT" b="1" dirty="0">
              <a:solidFill>
                <a:srgbClr val="7030A0"/>
              </a:solidFill>
              <a:latin typeface="CommercialScript B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49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50000">
              <a:schemeClr val="accent4">
                <a:lumMod val="60000"/>
                <a:lumOff val="40000"/>
              </a:scheme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7505" y="1268760"/>
            <a:ext cx="4388296" cy="4857403"/>
          </a:xfrm>
        </p:spPr>
        <p:txBody>
          <a:bodyPr>
            <a:noAutofit/>
          </a:bodyPr>
          <a:lstStyle/>
          <a:p>
            <a: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Kate Sheppard nasce il 10 Marzo 1847</a:t>
            </a:r>
            <a: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it-IT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it-IT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É</a:t>
            </a:r>
            <a:r>
              <a:rPr lang="it-IT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ricordata per aver reso la Nuova Zelanda il primo paese al mondo in cui le donne </a:t>
            </a:r>
            <a:r>
              <a:rPr lang="it-IT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possono votare. </a:t>
            </a:r>
            <a: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Il diritto a</a:t>
            </a:r>
            <a: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 </a:t>
            </a:r>
            <a: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diritto </a:t>
            </a:r>
            <a: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fu conquistato il </a:t>
            </a:r>
            <a: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19 Settembre 1893</a:t>
            </a:r>
            <a: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it-IT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Kate muore il 13 Luglio 1934</a:t>
            </a:r>
            <a:r>
              <a:rPr lang="it-IT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it-IT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96"/>
          <a:stretch/>
        </p:blipFill>
        <p:spPr>
          <a:xfrm>
            <a:off x="4499998" y="1196752"/>
            <a:ext cx="3216036" cy="2342998"/>
          </a:xfrm>
        </p:spPr>
      </p:pic>
      <p:sp>
        <p:nvSpPr>
          <p:cNvPr id="5" name="Rettangolo 4"/>
          <p:cNvSpPr/>
          <p:nvPr/>
        </p:nvSpPr>
        <p:spPr>
          <a:xfrm>
            <a:off x="2083765" y="188640"/>
            <a:ext cx="494834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it-IT" sz="6000" b="1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LA SUA VITA</a:t>
            </a:r>
            <a:endParaRPr lang="it-IT" sz="6000" b="1" dirty="0">
              <a:ln>
                <a:prstDash val="solid"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487" y="3645024"/>
            <a:ext cx="2808312" cy="26799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7" r="18838"/>
          <a:stretch/>
        </p:blipFill>
        <p:spPr>
          <a:xfrm>
            <a:off x="7380312" y="159671"/>
            <a:ext cx="1653437" cy="208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9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50000">
              <a:schemeClr val="accent4">
                <a:lumMod val="60000"/>
                <a:lumOff val="40000"/>
              </a:scheme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-108520" y="5732981"/>
            <a:ext cx="3456384" cy="1008112"/>
          </a:xfrm>
        </p:spPr>
        <p:txBody>
          <a:bodyPr>
            <a:normAutofit/>
          </a:bodyPr>
          <a:lstStyle/>
          <a:p>
            <a:r>
              <a:rPr lang="it-IT" sz="3600" b="1" dirty="0" smtClean="0">
                <a:solidFill>
                  <a:srgbClr val="7030A0"/>
                </a:solidFill>
                <a:latin typeface="CommercialScript BT" pitchFamily="66" charset="0"/>
              </a:rPr>
              <a:t>       </a:t>
            </a:r>
            <a:endParaRPr lang="it-IT" sz="3600" b="1" dirty="0">
              <a:solidFill>
                <a:srgbClr val="7030A0"/>
              </a:solidFill>
              <a:latin typeface="CommercialScript BT" pitchFamily="66" charset="0"/>
            </a:endParaRPr>
          </a:p>
        </p:txBody>
      </p:sp>
      <p:sp>
        <p:nvSpPr>
          <p:cNvPr id="6" name="Titolo 5"/>
          <p:cNvSpPr>
            <a:spLocks noGrp="1"/>
          </p:cNvSpPr>
          <p:nvPr>
            <p:ph type="ctrTitle"/>
          </p:nvPr>
        </p:nvSpPr>
        <p:spPr>
          <a:xfrm>
            <a:off x="2489898" y="116632"/>
            <a:ext cx="4611334" cy="5904656"/>
          </a:xfrm>
        </p:spPr>
        <p:txBody>
          <a:bodyPr>
            <a:noAutofit/>
          </a:bodyPr>
          <a:lstStyle/>
          <a:p>
            <a: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«Non </a:t>
            </a:r>
            <a: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pensate che il vostro singolo voto conti poco. </a:t>
            </a:r>
            <a: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pioggia che rinfresca l’arida terra è fatta di singole gocce</a:t>
            </a:r>
            <a: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.»</a:t>
            </a:r>
            <a: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it-IT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2051720" y="2924944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7030A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700205"/>
            <a:ext cx="1828800" cy="21209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7" y="1028685"/>
            <a:ext cx="2157413" cy="37925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0000" endA="300" endPos="5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992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632" y="2564904"/>
            <a:ext cx="4278341" cy="1224136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>
                <a:solidFill>
                  <a:schemeClr val="tx1"/>
                </a:solidFill>
                <a:latin typeface="CommercialScript BT" pitchFamily="66" charset="0"/>
              </a:rPr>
              <a:t>«Ogni giorno è una sfilata…e il mondo è la tua passerella!»</a:t>
            </a:r>
          </a:p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" y="0"/>
            <a:ext cx="1584175" cy="2240700"/>
          </a:xfrm>
          <a:prstGeom prst="rect">
            <a:avLst/>
          </a:prstGeom>
        </p:spPr>
      </p:pic>
      <p:sp>
        <p:nvSpPr>
          <p:cNvPr id="7" name="Titolo 6"/>
          <p:cNvSpPr>
            <a:spLocks noGrp="1"/>
          </p:cNvSpPr>
          <p:nvPr>
            <p:ph type="ctrTitle"/>
          </p:nvPr>
        </p:nvSpPr>
        <p:spPr>
          <a:xfrm>
            <a:off x="1420627" y="-679432"/>
            <a:ext cx="3312368" cy="3061161"/>
          </a:xfrm>
        </p:spPr>
        <p:txBody>
          <a:bodyPr/>
          <a:lstStyle/>
          <a:p>
            <a:r>
              <a:rPr lang="it-IT" b="1" dirty="0" smtClean="0">
                <a:latin typeface="AMGDT" pitchFamily="2" charset="0"/>
              </a:rPr>
              <a:t>COCO CHANEL</a:t>
            </a:r>
            <a:endParaRPr lang="it-IT" b="1" dirty="0">
              <a:latin typeface="AMGDT" pitchFamily="2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900" y="1412776"/>
            <a:ext cx="2804160" cy="104394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5" y="3762551"/>
            <a:ext cx="1529516" cy="2950317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70" y="68259"/>
            <a:ext cx="1461304" cy="1461304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195" y="3502947"/>
            <a:ext cx="2760011" cy="1192873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9" y="5004693"/>
            <a:ext cx="2912543" cy="1642973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216" y="1412776"/>
            <a:ext cx="1184920" cy="2132856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875" y="3717042"/>
            <a:ext cx="1689319" cy="1689319"/>
          </a:xfrm>
          <a:prstGeom prst="rect">
            <a:avLst/>
          </a:prstGeom>
        </p:spPr>
      </p:pic>
      <p:sp>
        <p:nvSpPr>
          <p:cNvPr id="21" name="Rettangolo 20"/>
          <p:cNvSpPr/>
          <p:nvPr/>
        </p:nvSpPr>
        <p:spPr>
          <a:xfrm>
            <a:off x="3563892" y="5004693"/>
            <a:ext cx="2304257" cy="944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prstClr val="black"/>
                </a:solidFill>
                <a:latin typeface="Andalus" pitchFamily="18" charset="-78"/>
                <a:cs typeface="Andalus" pitchFamily="18" charset="-78"/>
              </a:rPr>
              <a:t>Lavoro di </a:t>
            </a:r>
          </a:p>
          <a:p>
            <a:pPr algn="ctr"/>
            <a:r>
              <a:rPr lang="it-IT" dirty="0">
                <a:solidFill>
                  <a:prstClr val="black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it-IT" dirty="0" smtClean="0">
                <a:solidFill>
                  <a:prstClr val="black"/>
                </a:solidFill>
                <a:latin typeface="Andalus" pitchFamily="18" charset="-78"/>
                <a:cs typeface="Andalus" pitchFamily="18" charset="-78"/>
              </a:rPr>
              <a:t>           Anna Callea</a:t>
            </a:r>
          </a:p>
          <a:p>
            <a:pPr algn="ctr"/>
            <a:r>
              <a:rPr lang="it-IT" dirty="0" smtClean="0">
                <a:solidFill>
                  <a:prstClr val="black"/>
                </a:solidFill>
                <a:latin typeface="Andalus" pitchFamily="18" charset="-78"/>
                <a:cs typeface="Andalus" pitchFamily="18" charset="-78"/>
              </a:rPr>
              <a:t>1H</a:t>
            </a:r>
            <a:endParaRPr lang="it-IT" dirty="0">
              <a:solidFill>
                <a:prstClr val="black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2" name="Immagine 2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027" y="-8174"/>
            <a:ext cx="3453975" cy="6882444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166" y="4327514"/>
            <a:ext cx="3453975" cy="182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54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0"/>
            <a:ext cx="6110448" cy="980728"/>
          </a:xfrm>
        </p:spPr>
        <p:txBody>
          <a:bodyPr/>
          <a:lstStyle/>
          <a:p>
            <a:r>
              <a:rPr lang="it-IT" b="1" dirty="0" smtClean="0">
                <a:latin typeface="AMGDT" pitchFamily="2" charset="0"/>
              </a:rPr>
              <a:t>LA MODA: IERI E OGGI</a:t>
            </a:r>
            <a:endParaRPr lang="it-IT" b="1" dirty="0">
              <a:latin typeface="AMGDT" pitchFamily="2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5520" y="849064"/>
            <a:ext cx="4464471" cy="51020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000" b="1" dirty="0" smtClean="0">
                <a:latin typeface="Times New Roman" pitchFamily="18" charset="0"/>
                <a:cs typeface="Times New Roman" pitchFamily="18" charset="0"/>
              </a:rPr>
              <a:t>Da quando si sono accesi i riflettori sulla </a:t>
            </a:r>
            <a:r>
              <a:rPr lang="it-IT" sz="2000" b="1" dirty="0" smtClean="0">
                <a:latin typeface="Times New Roman" pitchFamily="18" charset="0"/>
                <a:cs typeface="Times New Roman" pitchFamily="18" charset="0"/>
              </a:rPr>
              <a:t>moda, </a:t>
            </a:r>
            <a:r>
              <a:rPr lang="it-IT" sz="2000" b="1" dirty="0" smtClean="0">
                <a:latin typeface="Times New Roman" pitchFamily="18" charset="0"/>
                <a:cs typeface="Times New Roman" pitchFamily="18" charset="0"/>
              </a:rPr>
              <a:t>le modelle hanno sempre incarnato un’ideale di bellezza perfetto, spesso irraggiungibile dalla maggior parte delle donne comuni. </a:t>
            </a:r>
            <a:endParaRPr lang="it-IT" sz="1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it-IT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it-IT" sz="2000" b="1" dirty="0" smtClean="0">
                <a:latin typeface="Times New Roman" pitchFamily="18" charset="0"/>
                <a:cs typeface="Times New Roman" pitchFamily="18" charset="0"/>
              </a:rPr>
              <a:t>Oggi, invece, sta diventando sempre </a:t>
            </a:r>
            <a:r>
              <a:rPr lang="it-IT" sz="2000" b="1" dirty="0" smtClean="0">
                <a:latin typeface="Times New Roman" pitchFamily="18" charset="0"/>
                <a:cs typeface="Times New Roman" pitchFamily="18" charset="0"/>
              </a:rPr>
              <a:t>più “normale” </a:t>
            </a:r>
            <a:r>
              <a:rPr lang="it-IT" sz="2000" b="1" dirty="0" smtClean="0">
                <a:latin typeface="Times New Roman" pitchFamily="18" charset="0"/>
                <a:cs typeface="Times New Roman" pitchFamily="18" charset="0"/>
              </a:rPr>
              <a:t>vedere sulle passerelle e in copertina </a:t>
            </a:r>
            <a:r>
              <a:rPr lang="it-IT" sz="2000" b="1" dirty="0">
                <a:latin typeface="Times New Roman" pitchFamily="18" charset="0"/>
                <a:cs typeface="Times New Roman" pitchFamily="18" charset="0"/>
              </a:rPr>
              <a:t>donne  “</a:t>
            </a:r>
            <a:r>
              <a:rPr lang="it-IT" sz="2000" b="1" dirty="0" smtClean="0">
                <a:latin typeface="Times New Roman" pitchFamily="18" charset="0"/>
                <a:cs typeface="Times New Roman" pitchFamily="18" charset="0"/>
              </a:rPr>
              <a:t>normali”</a:t>
            </a:r>
            <a:endParaRPr lang="it-IT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521" y="255655"/>
            <a:ext cx="2531595" cy="3312368"/>
          </a:xfr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886" y="980728"/>
            <a:ext cx="2419350" cy="241935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345814"/>
            <a:ext cx="2668972" cy="339172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05064"/>
            <a:ext cx="5246351" cy="273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2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9" y="116632"/>
            <a:ext cx="8363272" cy="1152128"/>
          </a:xfrm>
        </p:spPr>
        <p:txBody>
          <a:bodyPr>
            <a:normAutofit/>
          </a:bodyPr>
          <a:lstStyle/>
          <a:p>
            <a:r>
              <a:rPr lang="it-IT" b="1" dirty="0" smtClean="0">
                <a:latin typeface="AMGDT" pitchFamily="2" charset="0"/>
              </a:rPr>
              <a:t>COCO CHANEL:LA STORIA</a:t>
            </a:r>
            <a:endParaRPr lang="it-IT" b="1" dirty="0">
              <a:latin typeface="AMGDT" pitchFamily="2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7505" y="1268760"/>
            <a:ext cx="4680520" cy="5328592"/>
          </a:xfrm>
        </p:spPr>
        <p:txBody>
          <a:bodyPr>
            <a:noAutofit/>
          </a:bodyPr>
          <a:lstStyle/>
          <a:p>
            <a:r>
              <a:rPr lang="it-IT" sz="1800" b="1" dirty="0" smtClean="0"/>
              <a:t>Gabrielle ( detta Coco) è nata a Samur. Coco è stata una delle poche donne che ha avuto il coraggio di rivoluzionare la moda.</a:t>
            </a:r>
          </a:p>
          <a:p>
            <a:pPr marL="0" indent="0">
              <a:buNone/>
            </a:pPr>
            <a:endParaRPr lang="it-IT" sz="1800" b="1" dirty="0"/>
          </a:p>
          <a:p>
            <a:r>
              <a:rPr lang="it-IT" sz="1800" b="1" dirty="0"/>
              <a:t>A lei dobbiamo l’invenzione del tailleur e dei pantaloni</a:t>
            </a:r>
            <a:r>
              <a:rPr lang="it-IT" sz="1800" b="1" dirty="0" smtClean="0"/>
              <a:t>, delle scarpe bicolore e di tante altre cose.</a:t>
            </a:r>
          </a:p>
          <a:p>
            <a:pPr marL="0" indent="0">
              <a:buNone/>
            </a:pPr>
            <a:endParaRPr lang="it-IT" sz="1800" b="1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052736"/>
            <a:ext cx="4038600" cy="2019300"/>
          </a:xfr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845" y="3130367"/>
            <a:ext cx="1973580" cy="147828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188" y="4790776"/>
            <a:ext cx="2975484" cy="198365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869" y="5277864"/>
            <a:ext cx="1463040" cy="149656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5" y="3419995"/>
            <a:ext cx="1431925" cy="205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5" y="5017230"/>
            <a:ext cx="2504517" cy="1757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624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9" y="2060848"/>
            <a:ext cx="4038600" cy="2692400"/>
          </a:xfrm>
        </p:spPr>
      </p:pic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7" y="0"/>
            <a:ext cx="2843807" cy="2132856"/>
          </a:xfr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12" y="0"/>
            <a:ext cx="4430659" cy="3456806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33190"/>
            <a:ext cx="2232248" cy="184444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285" y="3491416"/>
            <a:ext cx="3006080" cy="300608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9" y="5112119"/>
            <a:ext cx="3297193" cy="1731026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465" y="3171959"/>
            <a:ext cx="2496827" cy="2169244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1763688" cy="1763688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4" y="5605139"/>
            <a:ext cx="2365163" cy="123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50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153918" y="5963113"/>
            <a:ext cx="2522240" cy="641648"/>
          </a:xfrm>
        </p:spPr>
        <p:txBody>
          <a:bodyPr>
            <a:normAutofit/>
          </a:bodyPr>
          <a:lstStyle/>
          <a:p>
            <a:r>
              <a:rPr lang="it-IT" sz="2800" dirty="0" smtClean="0"/>
              <a:t>Raffaella Izzo</a:t>
            </a:r>
            <a:endParaRPr lang="it-IT" sz="28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6" y="2924944"/>
            <a:ext cx="5905500" cy="38100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5910" y="188640"/>
            <a:ext cx="25922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«Quando la bellezza brilla da dentro, negarla è impossibile».</a:t>
            </a:r>
            <a:endParaRPr lang="it-IT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itolo 5"/>
          <p:cNvSpPr>
            <a:spLocks noGrp="1"/>
          </p:cNvSpPr>
          <p:nvPr>
            <p:ph type="ctrTitle"/>
          </p:nvPr>
        </p:nvSpPr>
        <p:spPr>
          <a:xfrm>
            <a:off x="2913260" y="332656"/>
            <a:ext cx="6048672" cy="1095400"/>
          </a:xfrm>
        </p:spPr>
        <p:txBody>
          <a:bodyPr/>
          <a:lstStyle/>
          <a:p>
            <a:r>
              <a:rPr lang="it-IT" sz="8000" dirty="0" err="1">
                <a:latin typeface="Times New Roman" pitchFamily="18" charset="0"/>
                <a:cs typeface="Times New Roman" pitchFamily="18" charset="0"/>
              </a:rPr>
              <a:t>Alek</a:t>
            </a:r>
            <a:r>
              <a:rPr lang="it-IT" sz="8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8000" dirty="0" err="1">
                <a:latin typeface="Times New Roman" pitchFamily="18" charset="0"/>
                <a:cs typeface="Times New Roman" pitchFamily="18" charset="0"/>
              </a:rPr>
              <a:t>Wek</a:t>
            </a:r>
            <a:endParaRPr lang="it-IT" sz="8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634" y="1772816"/>
            <a:ext cx="2954884" cy="393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72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5" t="6055" r="25679" b="4765"/>
          <a:stretch/>
        </p:blipFill>
        <p:spPr>
          <a:xfrm>
            <a:off x="4189726" y="2715333"/>
            <a:ext cx="1756657" cy="3926643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2" t="-1860" r="19895" b="3826"/>
          <a:stretch/>
        </p:blipFill>
        <p:spPr>
          <a:xfrm>
            <a:off x="6228184" y="404664"/>
            <a:ext cx="2680570" cy="6237312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 rot="21421900">
            <a:off x="825568" y="1141413"/>
            <a:ext cx="389466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it-IT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uesto è il messaggio che oggi </a:t>
            </a:r>
            <a:r>
              <a:rPr lang="it-IT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Alek</a:t>
            </a:r>
            <a:r>
              <a:rPr lang="it-IT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Wek</a:t>
            </a:r>
            <a:r>
              <a:rPr lang="it-IT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trasmette a tutte le ragazze del mondo:</a:t>
            </a:r>
          </a:p>
          <a:p>
            <a:endParaRPr lang="it-IT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«Siete bellissime. 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 bene essere strane, 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 bene essere timide.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Non dovete seguire la corrente!»</a:t>
            </a:r>
            <a:endParaRPr lang="it-IT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57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LE DONNE UNA SOCIETA’</a:t>
            </a:r>
            <a:endParaRPr lang="it-IT" dirty="0"/>
          </a:p>
        </p:txBody>
      </p:sp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Anna Russo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4353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15154" y="2276872"/>
            <a:ext cx="42484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it-IT" sz="2800" dirty="0" smtClean="0">
                <a:solidFill>
                  <a:srgbClr val="FF33CC"/>
                </a:solidFill>
              </a:rPr>
              <a:t>Erano criticate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t-IT" sz="2800" dirty="0" smtClean="0">
                <a:solidFill>
                  <a:srgbClr val="FF33CC"/>
                </a:solidFill>
              </a:rPr>
              <a:t>Il lavoro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t-IT" sz="2800" dirty="0" smtClean="0">
                <a:solidFill>
                  <a:srgbClr val="FF33CC"/>
                </a:solidFill>
              </a:rPr>
              <a:t>I diritti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t-IT" sz="2800" dirty="0" smtClean="0">
                <a:solidFill>
                  <a:srgbClr val="FF33CC"/>
                </a:solidFill>
              </a:rPr>
              <a:t>I doveri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t-IT" sz="2800" dirty="0" smtClean="0">
                <a:solidFill>
                  <a:srgbClr val="FF33CC"/>
                </a:solidFill>
              </a:rPr>
              <a:t>Distinzioni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it-IT" sz="2800" dirty="0" smtClean="0">
                <a:solidFill>
                  <a:srgbClr val="FF33CC"/>
                </a:solidFill>
              </a:rPr>
              <a:t>Giudizio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8" y="1988840"/>
            <a:ext cx="5192083" cy="3420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1691685" y="404664"/>
            <a:ext cx="49459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 smtClean="0">
                <a:ln w="1905"/>
                <a:gradFill>
                  <a:gsLst>
                    <a:gs pos="0">
                      <a:srgbClr val="D014D0">
                        <a:shade val="20000"/>
                        <a:satMod val="200000"/>
                      </a:srgbClr>
                    </a:gs>
                    <a:gs pos="78000">
                      <a:srgbClr val="D014D0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D014D0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SOCIETA’ DI IERI:</a:t>
            </a:r>
          </a:p>
        </p:txBody>
      </p:sp>
    </p:spTree>
    <p:extLst>
      <p:ext uri="{BB962C8B-B14F-4D97-AF65-F5344CB8AC3E}">
        <p14:creationId xmlns:p14="http://schemas.microsoft.com/office/powerpoint/2010/main" val="52034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547672" y="404664"/>
            <a:ext cx="5383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 w="11430"/>
                <a:gradFill>
                  <a:gsLst>
                    <a:gs pos="0">
                      <a:srgbClr val="D014D0">
                        <a:tint val="90000"/>
                        <a:satMod val="120000"/>
                      </a:srgbClr>
                    </a:gs>
                    <a:gs pos="25000">
                      <a:srgbClr val="D014D0">
                        <a:tint val="93000"/>
                        <a:satMod val="120000"/>
                      </a:srgbClr>
                    </a:gs>
                    <a:gs pos="50000">
                      <a:srgbClr val="D014D0">
                        <a:shade val="89000"/>
                        <a:satMod val="110000"/>
                      </a:srgbClr>
                    </a:gs>
                    <a:gs pos="75000">
                      <a:srgbClr val="D014D0">
                        <a:tint val="93000"/>
                        <a:satMod val="120000"/>
                      </a:srgbClr>
                    </a:gs>
                    <a:gs pos="100000">
                      <a:srgbClr val="D014D0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SOCIETA’ DI OGGI:</a:t>
            </a:r>
            <a:endParaRPr lang="it-IT" sz="5400" b="1" dirty="0">
              <a:ln w="11430"/>
              <a:gradFill>
                <a:gsLst>
                  <a:gs pos="0">
                    <a:srgbClr val="D014D0">
                      <a:tint val="90000"/>
                      <a:satMod val="120000"/>
                    </a:srgbClr>
                  </a:gs>
                  <a:gs pos="25000">
                    <a:srgbClr val="D014D0">
                      <a:tint val="93000"/>
                      <a:satMod val="120000"/>
                    </a:srgbClr>
                  </a:gs>
                  <a:gs pos="50000">
                    <a:srgbClr val="D014D0">
                      <a:shade val="89000"/>
                      <a:satMod val="110000"/>
                    </a:srgbClr>
                  </a:gs>
                  <a:gs pos="75000">
                    <a:srgbClr val="D014D0">
                      <a:tint val="93000"/>
                      <a:satMod val="120000"/>
                    </a:srgbClr>
                  </a:gs>
                  <a:gs pos="100000">
                    <a:srgbClr val="D014D0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403648" y="1484784"/>
            <a:ext cx="61206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solidFill>
                  <a:srgbClr val="FF33CC"/>
                </a:solidFill>
              </a:rPr>
              <a:t>Oggi </a:t>
            </a:r>
            <a:r>
              <a:rPr lang="it-IT" sz="3200" dirty="0" smtClean="0">
                <a:solidFill>
                  <a:srgbClr val="FF33CC"/>
                </a:solidFill>
              </a:rPr>
              <a:t>le donne sono riuscite a far valere alcuni dei loro diritti,</a:t>
            </a:r>
          </a:p>
          <a:p>
            <a:r>
              <a:rPr lang="it-IT" sz="3200" dirty="0" smtClean="0">
                <a:solidFill>
                  <a:srgbClr val="FF33CC"/>
                </a:solidFill>
              </a:rPr>
              <a:t>ma in alcuni settori e in molte parti del mondo la strada da percorrere è ancora lunga…</a:t>
            </a:r>
          </a:p>
        </p:txBody>
      </p:sp>
    </p:spTree>
    <p:extLst>
      <p:ext uri="{BB962C8B-B14F-4D97-AF65-F5344CB8AC3E}">
        <p14:creationId xmlns:p14="http://schemas.microsoft.com/office/powerpoint/2010/main" val="6251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_rels/them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_rels/them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_rels/them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theme/_rels/them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theme/_rels/them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Spring">
  <a:themeElements>
    <a:clrScheme name="Personalizzato 1">
      <a:dk1>
        <a:sysClr val="windowText" lastClr="000000"/>
      </a:dk1>
      <a:lt1>
        <a:sysClr val="window" lastClr="FFFFFF"/>
      </a:lt1>
      <a:dk2>
        <a:srgbClr val="8A1CED"/>
      </a:dk2>
      <a:lt2>
        <a:srgbClr val="AE1077"/>
      </a:lt2>
      <a:accent1>
        <a:srgbClr val="E1C5FA"/>
      </a:accent1>
      <a:accent2>
        <a:srgbClr val="F489CF"/>
      </a:accent2>
      <a:accent3>
        <a:srgbClr val="8A1CED"/>
      </a:accent3>
      <a:accent4>
        <a:srgbClr val="EB31AB"/>
      </a:accent4>
      <a:accent5>
        <a:srgbClr val="F489CF"/>
      </a:accent5>
      <a:accent6>
        <a:srgbClr val="B56FF4"/>
      </a:accent6>
      <a:hlink>
        <a:srgbClr val="EB31AB"/>
      </a:hlink>
      <a:folHlink>
        <a:srgbClr val="EB31AB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lica">
  <a:themeElements>
    <a:clrScheme name="Personalizzato 6">
      <a:dk1>
        <a:srgbClr val="7030A0"/>
      </a:dk1>
      <a:lt1>
        <a:sysClr val="window" lastClr="FFFFFF"/>
      </a:lt1>
      <a:dk2>
        <a:srgbClr val="5A0C4B"/>
      </a:dk2>
      <a:lt2>
        <a:srgbClr val="FFCCA6"/>
      </a:lt2>
      <a:accent1>
        <a:srgbClr val="F5B6E9"/>
      </a:accent1>
      <a:accent2>
        <a:srgbClr val="EB6FD3"/>
      </a:accent2>
      <a:accent3>
        <a:srgbClr val="E226BE"/>
      </a:accent3>
      <a:accent4>
        <a:srgbClr val="E226BE"/>
      </a:accent4>
      <a:accent5>
        <a:srgbClr val="C7A2E3"/>
      </a:accent5>
      <a:accent6>
        <a:srgbClr val="AB73D5"/>
      </a:accent6>
      <a:hlink>
        <a:srgbClr val="E3D0F1"/>
      </a:hlink>
      <a:folHlink>
        <a:srgbClr val="542378"/>
      </a:folHlink>
    </a:clrScheme>
    <a:fontScheme name="Elic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lic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Elica">
  <a:themeElements>
    <a:clrScheme name="Personalizzato 6">
      <a:dk1>
        <a:srgbClr val="7030A0"/>
      </a:dk1>
      <a:lt1>
        <a:sysClr val="window" lastClr="FFFFFF"/>
      </a:lt1>
      <a:dk2>
        <a:srgbClr val="5A0C4B"/>
      </a:dk2>
      <a:lt2>
        <a:srgbClr val="FFCCA6"/>
      </a:lt2>
      <a:accent1>
        <a:srgbClr val="F5B6E9"/>
      </a:accent1>
      <a:accent2>
        <a:srgbClr val="EB6FD3"/>
      </a:accent2>
      <a:accent3>
        <a:srgbClr val="E226BE"/>
      </a:accent3>
      <a:accent4>
        <a:srgbClr val="E226BE"/>
      </a:accent4>
      <a:accent5>
        <a:srgbClr val="C7A2E3"/>
      </a:accent5>
      <a:accent6>
        <a:srgbClr val="AB73D5"/>
      </a:accent6>
      <a:hlink>
        <a:srgbClr val="E3D0F1"/>
      </a:hlink>
      <a:folHlink>
        <a:srgbClr val="542378"/>
      </a:folHlink>
    </a:clrScheme>
    <a:fontScheme name="Elic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lic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Elica">
  <a:themeElements>
    <a:clrScheme name="Personalizzato 6">
      <a:dk1>
        <a:srgbClr val="7030A0"/>
      </a:dk1>
      <a:lt1>
        <a:sysClr val="window" lastClr="FFFFFF"/>
      </a:lt1>
      <a:dk2>
        <a:srgbClr val="5A0C4B"/>
      </a:dk2>
      <a:lt2>
        <a:srgbClr val="FFCCA6"/>
      </a:lt2>
      <a:accent1>
        <a:srgbClr val="F5B6E9"/>
      </a:accent1>
      <a:accent2>
        <a:srgbClr val="EB6FD3"/>
      </a:accent2>
      <a:accent3>
        <a:srgbClr val="E226BE"/>
      </a:accent3>
      <a:accent4>
        <a:srgbClr val="E226BE"/>
      </a:accent4>
      <a:accent5>
        <a:srgbClr val="C7A2E3"/>
      </a:accent5>
      <a:accent6>
        <a:srgbClr val="AB73D5"/>
      </a:accent6>
      <a:hlink>
        <a:srgbClr val="E3D0F1"/>
      </a:hlink>
      <a:folHlink>
        <a:srgbClr val="542378"/>
      </a:folHlink>
    </a:clrScheme>
    <a:fontScheme name="Elic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lic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4_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_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3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4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5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6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7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1_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2_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3_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4_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Puntina da disegno">
  <a:themeElements>
    <a:clrScheme name="Puntina da disegno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ntina da disegno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ntina da disegn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1_Puntina da disegno">
  <a:themeElements>
    <a:clrScheme name="Puntina da disegno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ntina da disegno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ntina da disegn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5_Verve">
  <a:themeElements>
    <a:clrScheme name="Personalizzato 2">
      <a:dk1>
        <a:srgbClr val="000000"/>
      </a:dk1>
      <a:lt1>
        <a:srgbClr val="F0D7EB"/>
      </a:lt1>
      <a:dk2>
        <a:srgbClr val="E2AFD8"/>
      </a:dk2>
      <a:lt2>
        <a:srgbClr val="F4E7ED"/>
      </a:lt2>
      <a:accent1>
        <a:srgbClr val="D787A3"/>
      </a:accent1>
      <a:accent2>
        <a:srgbClr val="874296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6_Verve">
  <a:themeElements>
    <a:clrScheme name="Personalizzato 2">
      <a:dk1>
        <a:srgbClr val="000000"/>
      </a:dk1>
      <a:lt1>
        <a:srgbClr val="F0D7EB"/>
      </a:lt1>
      <a:dk2>
        <a:srgbClr val="E2AFD8"/>
      </a:dk2>
      <a:lt2>
        <a:srgbClr val="F4E7ED"/>
      </a:lt2>
      <a:accent1>
        <a:srgbClr val="D787A3"/>
      </a:accent1>
      <a:accent2>
        <a:srgbClr val="874296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7_Verve">
  <a:themeElements>
    <a:clrScheme name="Personalizzato 2">
      <a:dk1>
        <a:srgbClr val="000000"/>
      </a:dk1>
      <a:lt1>
        <a:srgbClr val="F0D7EB"/>
      </a:lt1>
      <a:dk2>
        <a:srgbClr val="E2AFD8"/>
      </a:dk2>
      <a:lt2>
        <a:srgbClr val="F4E7ED"/>
      </a:lt2>
      <a:accent1>
        <a:srgbClr val="D787A3"/>
      </a:accent1>
      <a:accent2>
        <a:srgbClr val="874296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8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9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10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1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1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13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7.xml><?xml version="1.0" encoding="utf-8"?>
<a:theme xmlns:a="http://schemas.openxmlformats.org/drawingml/2006/main" name="14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15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9.xml><?xml version="1.0" encoding="utf-8"?>
<a:theme xmlns:a="http://schemas.openxmlformats.org/drawingml/2006/main" name="16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0.xml><?xml version="1.0" encoding="utf-8"?>
<a:theme xmlns:a="http://schemas.openxmlformats.org/drawingml/2006/main" name="17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1.xml><?xml version="1.0" encoding="utf-8"?>
<a:theme xmlns:a="http://schemas.openxmlformats.org/drawingml/2006/main" name="Mito">
  <a:themeElements>
    <a:clrScheme name="Mi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Mi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i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2.xml><?xml version="1.0" encoding="utf-8"?>
<a:theme xmlns:a="http://schemas.openxmlformats.org/drawingml/2006/main" name="1_Mito">
  <a:themeElements>
    <a:clrScheme name="Mi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Mi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i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3.xml><?xml version="1.0" encoding="utf-8"?>
<a:theme xmlns:a="http://schemas.openxmlformats.org/drawingml/2006/main" name="Adiacente">
  <a:themeElements>
    <a:clrScheme name="Personalizzato 1">
      <a:dk1>
        <a:srgbClr val="FF33CC"/>
      </a:dk1>
      <a:lt1>
        <a:srgbClr val="FFFFFF"/>
      </a:lt1>
      <a:dk2>
        <a:srgbClr val="FF99FF"/>
      </a:dk2>
      <a:lt2>
        <a:srgbClr val="CC66FF"/>
      </a:lt2>
      <a:accent1>
        <a:srgbClr val="FFCCFF"/>
      </a:accent1>
      <a:accent2>
        <a:srgbClr val="FF99CC"/>
      </a:accent2>
      <a:accent3>
        <a:srgbClr val="212121"/>
      </a:accent3>
      <a:accent4>
        <a:srgbClr val="FF0066"/>
      </a:accent4>
      <a:accent5>
        <a:srgbClr val="FF3399"/>
      </a:accent5>
      <a:accent6>
        <a:srgbClr val="D014D0"/>
      </a:accent6>
      <a:hlink>
        <a:srgbClr val="CC00FF"/>
      </a:hlink>
      <a:folHlink>
        <a:srgbClr val="FF66FF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t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44.xml><?xml version="1.0" encoding="utf-8"?>
<a:theme xmlns:a="http://schemas.openxmlformats.org/drawingml/2006/main" name="1_Adiacente">
  <a:themeElements>
    <a:clrScheme name="Personalizzato 1">
      <a:dk1>
        <a:srgbClr val="FF33CC"/>
      </a:dk1>
      <a:lt1>
        <a:srgbClr val="FFFFFF"/>
      </a:lt1>
      <a:dk2>
        <a:srgbClr val="FF99FF"/>
      </a:dk2>
      <a:lt2>
        <a:srgbClr val="CC66FF"/>
      </a:lt2>
      <a:accent1>
        <a:srgbClr val="FFCCFF"/>
      </a:accent1>
      <a:accent2>
        <a:srgbClr val="FF99CC"/>
      </a:accent2>
      <a:accent3>
        <a:srgbClr val="212121"/>
      </a:accent3>
      <a:accent4>
        <a:srgbClr val="FF0066"/>
      </a:accent4>
      <a:accent5>
        <a:srgbClr val="FF3399"/>
      </a:accent5>
      <a:accent6>
        <a:srgbClr val="D014D0"/>
      </a:accent6>
      <a:hlink>
        <a:srgbClr val="CC00FF"/>
      </a:hlink>
      <a:folHlink>
        <a:srgbClr val="FF66FF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t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45.xml><?xml version="1.0" encoding="utf-8"?>
<a:theme xmlns:a="http://schemas.openxmlformats.org/drawingml/2006/main" name="2_Adiacente">
  <a:themeElements>
    <a:clrScheme name="Personalizzato 1">
      <a:dk1>
        <a:srgbClr val="FF33CC"/>
      </a:dk1>
      <a:lt1>
        <a:srgbClr val="FFFFFF"/>
      </a:lt1>
      <a:dk2>
        <a:srgbClr val="FF99FF"/>
      </a:dk2>
      <a:lt2>
        <a:srgbClr val="CC66FF"/>
      </a:lt2>
      <a:accent1>
        <a:srgbClr val="FFCCFF"/>
      </a:accent1>
      <a:accent2>
        <a:srgbClr val="FF99CC"/>
      </a:accent2>
      <a:accent3>
        <a:srgbClr val="212121"/>
      </a:accent3>
      <a:accent4>
        <a:srgbClr val="FF0066"/>
      </a:accent4>
      <a:accent5>
        <a:srgbClr val="FF3399"/>
      </a:accent5>
      <a:accent6>
        <a:srgbClr val="D014D0"/>
      </a:accent6>
      <a:hlink>
        <a:srgbClr val="CC00FF"/>
      </a:hlink>
      <a:folHlink>
        <a:srgbClr val="FF66FF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t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46.xml><?xml version="1.0" encoding="utf-8"?>
<a:theme xmlns:a="http://schemas.openxmlformats.org/drawingml/2006/main" name="Sala riunioni ione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 Boardroom" id="{FC33163D-4339-46B1-8EED-24C834239D99}" vid="{B8502691-933B-45FE-8764-BA278511EF27}"/>
    </a:ext>
  </a:extLst>
</a:theme>
</file>

<file path=ppt/theme/theme47.xml><?xml version="1.0" encoding="utf-8"?>
<a:theme xmlns:a="http://schemas.openxmlformats.org/drawingml/2006/main" name="1_Sala riunioni ione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 Boardroom" id="{FC33163D-4339-46B1-8EED-24C834239D99}" vid="{B8502691-933B-45FE-8764-BA278511EF27}"/>
    </a:ext>
  </a:extLst>
</a:theme>
</file>

<file path=ppt/theme/theme48.xml><?xml version="1.0" encoding="utf-8"?>
<a:theme xmlns:a="http://schemas.openxmlformats.org/drawingml/2006/main" name="2_Sala riunioni ione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 Boardroom" id="{FC33163D-4339-46B1-8EED-24C834239D99}" vid="{B8502691-933B-45FE-8764-BA278511EF27}"/>
    </a:ext>
  </a:extLst>
</a:theme>
</file>

<file path=ppt/theme/theme49.xml><?xml version="1.0" encoding="utf-8"?>
<a:theme xmlns:a="http://schemas.openxmlformats.org/drawingml/2006/main" name="Angoli">
  <a:themeElements>
    <a:clrScheme name="Angoli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ol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oli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50.xml><?xml version="1.0" encoding="utf-8"?>
<a:theme xmlns:a="http://schemas.openxmlformats.org/drawingml/2006/main" name="1_Angoli">
  <a:themeElements>
    <a:clrScheme name="Angoli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ol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oli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51.xml><?xml version="1.0" encoding="utf-8"?>
<a:theme xmlns:a="http://schemas.openxmlformats.org/drawingml/2006/main" name="2_Angoli">
  <a:themeElements>
    <a:clrScheme name="Angoli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ol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oli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52.xml><?xml version="1.0" encoding="utf-8"?>
<a:theme xmlns:a="http://schemas.openxmlformats.org/drawingml/2006/main" name="18_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Lucida Sans Unicode"/>
        <a:cs typeface="Lucida Sans Unicode"/>
      </a:majorFont>
      <a:minorFont>
        <a:latin typeface="Arial"/>
        <a:ea typeface="Lucida Sans Unicode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19_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Lucida Sans Unicode"/>
        <a:cs typeface="Lucida Sans Unicode"/>
      </a:majorFont>
      <a:minorFont>
        <a:latin typeface="Arial"/>
        <a:ea typeface="Lucida Sans Unicode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TM02455596[[fn=Primavera]]</Template>
  <TotalTime>356</TotalTime>
  <Words>1672</Words>
  <Application>Microsoft Office PowerPoint</Application>
  <PresentationFormat>Presentazione su schermo (4:3)</PresentationFormat>
  <Paragraphs>193</Paragraphs>
  <Slides>59</Slides>
  <Notes>4</Notes>
  <HiddenSlides>0</HiddenSlides>
  <MMClips>0</MMClips>
  <ScaleCrop>false</ScaleCrop>
  <HeadingPairs>
    <vt:vector size="6" baseType="variant">
      <vt:variant>
        <vt:lpstr>Tema</vt:lpstr>
      </vt:variant>
      <vt:variant>
        <vt:i4>53</vt:i4>
      </vt:variant>
      <vt:variant>
        <vt:lpstr>Server OLE incorporati</vt:lpstr>
      </vt:variant>
      <vt:variant>
        <vt:i4>0</vt:i4>
      </vt:variant>
      <vt:variant>
        <vt:lpstr>Titoli diapositive</vt:lpstr>
      </vt:variant>
      <vt:variant>
        <vt:i4>59</vt:i4>
      </vt:variant>
    </vt:vector>
  </HeadingPairs>
  <TitlesOfParts>
    <vt:vector size="112" baseType="lpstr">
      <vt:lpstr>Spring</vt:lpstr>
      <vt:lpstr>Elica</vt:lpstr>
      <vt:lpstr>1_Elica</vt:lpstr>
      <vt:lpstr>2_Elica</vt:lpstr>
      <vt:lpstr>Verve</vt:lpstr>
      <vt:lpstr>1_Verve</vt:lpstr>
      <vt:lpstr>2_Verve</vt:lpstr>
      <vt:lpstr>3_Verve</vt:lpstr>
      <vt:lpstr>4_Verve</vt:lpstr>
      <vt:lpstr>Loggia</vt:lpstr>
      <vt:lpstr>1_Loggia</vt:lpstr>
      <vt:lpstr>2_Loggia</vt:lpstr>
      <vt:lpstr>Tema di Office</vt:lpstr>
      <vt:lpstr>1_Tema di Office</vt:lpstr>
      <vt:lpstr>2_Tema di Office</vt:lpstr>
      <vt:lpstr>3_Tema di Office</vt:lpstr>
      <vt:lpstr>4_Tema di Office</vt:lpstr>
      <vt:lpstr>5_Tema di Office</vt:lpstr>
      <vt:lpstr>6_Tema di Office</vt:lpstr>
      <vt:lpstr>7_Tema di Office</vt:lpstr>
      <vt:lpstr>Soho</vt:lpstr>
      <vt:lpstr>1_Soho</vt:lpstr>
      <vt:lpstr>2_Soho</vt:lpstr>
      <vt:lpstr>3_Soho</vt:lpstr>
      <vt:lpstr>4_Soho</vt:lpstr>
      <vt:lpstr>Puntina da disegno</vt:lpstr>
      <vt:lpstr>1_Puntina da disegno</vt:lpstr>
      <vt:lpstr>5_Verve</vt:lpstr>
      <vt:lpstr>6_Verve</vt:lpstr>
      <vt:lpstr>7_Verve</vt:lpstr>
      <vt:lpstr>8_Tema di Office</vt:lpstr>
      <vt:lpstr>9_Tema di Office</vt:lpstr>
      <vt:lpstr>10_Tema di Office</vt:lpstr>
      <vt:lpstr>11_Tema di Office</vt:lpstr>
      <vt:lpstr>12_Tema di Office</vt:lpstr>
      <vt:lpstr>13_Tema di Office</vt:lpstr>
      <vt:lpstr>14_Tema di Office</vt:lpstr>
      <vt:lpstr>15_Tema di Office</vt:lpstr>
      <vt:lpstr>16_Tema di Office</vt:lpstr>
      <vt:lpstr>17_Tema di Office</vt:lpstr>
      <vt:lpstr>Mito</vt:lpstr>
      <vt:lpstr>1_Mito</vt:lpstr>
      <vt:lpstr>Adiacente</vt:lpstr>
      <vt:lpstr>1_Adiacente</vt:lpstr>
      <vt:lpstr>2_Adiacente</vt:lpstr>
      <vt:lpstr>Sala riunioni ione</vt:lpstr>
      <vt:lpstr>1_Sala riunioni ione</vt:lpstr>
      <vt:lpstr>2_Sala riunioni ione</vt:lpstr>
      <vt:lpstr>Angoli</vt:lpstr>
      <vt:lpstr>1_Angoli</vt:lpstr>
      <vt:lpstr>2_Angoli</vt:lpstr>
      <vt:lpstr>18_Tema di Office</vt:lpstr>
      <vt:lpstr>19_Tema di Office</vt:lpstr>
      <vt:lpstr>IO DONNA!</vt:lpstr>
      <vt:lpstr>MALALA YOUSAFZAI</vt:lpstr>
      <vt:lpstr>Malala è nota per il suo impegno per il diritto all’istruzione delle donne</vt:lpstr>
      <vt:lpstr>Malala è la più giovane vincitrice del Premio Nobel per la pace, che le è stato conferito nel 2013. </vt:lpstr>
      <vt:lpstr>ELENA FERRANTE</vt:lpstr>
      <vt:lpstr>Presentazione standard di PowerPoint</vt:lpstr>
      <vt:lpstr>Presentazione standard di PowerPoint</vt:lpstr>
      <vt:lpstr>IPAZIA</vt:lpstr>
      <vt:lpstr>VITA di IPAZIA</vt:lpstr>
      <vt:lpstr>BIBLIOTECA DI ALESSANDRIA  D’EGITTO</vt:lpstr>
      <vt:lpstr>COSA HA INVENTATO?</vt:lpstr>
      <vt:lpstr>Presentazione standard di PowerPoint</vt:lpstr>
      <vt:lpstr>Presentazione standard di PowerPoint</vt:lpstr>
      <vt:lpstr>Frida kahlo</vt:lpstr>
      <vt:lpstr>Presentazione standard di PowerPoint</vt:lpstr>
      <vt:lpstr>Presentazione standard di PowerPoint</vt:lpstr>
      <vt:lpstr>Presentazione standard di PowerPoint</vt:lpstr>
      <vt:lpstr>Vita di Alicia Alonso</vt:lpstr>
      <vt:lpstr>Nel mondo della danza</vt:lpstr>
      <vt:lpstr>Questa è una foto di Alicia com’è oggi. Nonostante i suoi 97 anni e la parziale cecità, lei continua a ballare.</vt:lpstr>
      <vt:lpstr>Una delle frasi più famose di Alicia Alonso:</vt:lpstr>
      <vt:lpstr>ADA LOVELACE </vt:lpstr>
      <vt:lpstr>VITA DI ADA LOVELACE </vt:lpstr>
      <vt:lpstr>Presentazione standard di PowerPoint</vt:lpstr>
      <vt:lpstr>Francesca pia  muscerino</vt:lpstr>
      <vt:lpstr>LA SUA MALATTIA</vt:lpstr>
      <vt:lpstr>LA SUA PASSIONE</vt:lpstr>
      <vt:lpstr>I SUOI PREMI</vt:lpstr>
      <vt:lpstr>L’INSEGNAMENTO DI BEBE</vt:lpstr>
      <vt:lpstr>Rita Levi-Montalcini</vt:lpstr>
      <vt:lpstr>Presentazione standard di PowerPoint</vt:lpstr>
      <vt:lpstr>RITA LEVI-MONTALCINI (22 aprile 1909 - 30 dicembre 2012)  · Nata in una famiglia ebrea · Le persecuzioni razziali e la fuga dai nazisti · Matrimonio con Giuseppe Levi    · Diventò una grande scienziata · Ottenne il premio Nobel per la medicina nel 1986</vt:lpstr>
      <vt:lpstr>Presentazione standard di PowerPoint</vt:lpstr>
      <vt:lpstr>Ann Makosinski</vt:lpstr>
      <vt:lpstr>L’ Invenzione di Ann </vt:lpstr>
      <vt:lpstr>Presentazione standard di PowerPoint</vt:lpstr>
      <vt:lpstr>Presentazione standard di PowerPoint</vt:lpstr>
      <vt:lpstr>LADY DIANA   GIULIA MOSCA  </vt:lpstr>
      <vt:lpstr>La principessa del  GALLES  </vt:lpstr>
      <vt:lpstr>La vita al castello </vt:lpstr>
      <vt:lpstr>MARIE SKLODOWSKA CURIE</vt:lpstr>
      <vt:lpstr>Presentazione standard di PowerPoint</vt:lpstr>
      <vt:lpstr>Contributi allo sviluppo scientifico</vt:lpstr>
      <vt:lpstr>Nobel</vt:lpstr>
      <vt:lpstr>Presentazione standard di PowerPoint</vt:lpstr>
      <vt:lpstr>Presentazione standard di PowerPoint</vt:lpstr>
      <vt:lpstr>Presentazione standard di PowerPoint</vt:lpstr>
      <vt:lpstr>       </vt:lpstr>
      <vt:lpstr>Presentazione standard di PowerPoint</vt:lpstr>
      <vt:lpstr> «Non pensate che il vostro singolo voto conti poco.  La pioggia che rinfresca l’arida terra è fatta di singole gocce.» </vt:lpstr>
      <vt:lpstr>COCO CHANEL</vt:lpstr>
      <vt:lpstr>LA MODA: IERI E OGGI</vt:lpstr>
      <vt:lpstr>COCO CHANEL:LA STORIA</vt:lpstr>
      <vt:lpstr>Presentazione standard di PowerPoint</vt:lpstr>
      <vt:lpstr>Alek Wek</vt:lpstr>
      <vt:lpstr>Presentazione standard di PowerPoint</vt:lpstr>
      <vt:lpstr>LE DONNE UNA SOCIETA’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Alunno</dc:creator>
  <cp:lastModifiedBy>Utente Windows</cp:lastModifiedBy>
  <cp:revision>104</cp:revision>
  <dcterms:created xsi:type="dcterms:W3CDTF">2019-01-31T07:42:51Z</dcterms:created>
  <dcterms:modified xsi:type="dcterms:W3CDTF">2019-02-20T20:09:28Z</dcterms:modified>
</cp:coreProperties>
</file>