
<file path=[Content_Types].xml><?xml version="1.0" encoding="utf-8"?>
<Types xmlns="http://schemas.openxmlformats.org/package/2006/content-types">
  <Override PartName="/ppt/slides/slide47.xml" ContentType="application/vnd.openxmlformats-officedocument.presentationml.slide+xml"/>
  <Override PartName="/ppt/theme/theme5.xml" ContentType="application/vnd.openxmlformats-officedocument.them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46.xml" ContentType="application/vnd.openxmlformats-officedocument.presentationml.slideLayout+xml"/>
  <Override PartName="/ppt/slideLayouts/slideLayout193.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Override PartName="/ppt/slideLayouts/slideLayout269.xml" ContentType="application/vnd.openxmlformats-officedocument.presentationml.slideLayout+xml"/>
  <Default Extension="xml" ContentType="application/xml"/>
  <Override PartName="/ppt/slides/slide50.xml" ContentType="application/vnd.openxmlformats-officedocument.presentationml.slide+xml"/>
  <Override PartName="/ppt/slideLayouts/slideLayout24.xml" ContentType="application/vnd.openxmlformats-officedocument.presentationml.slideLayout+xml"/>
  <Override PartName="/ppt/slideLayouts/slideLayout71.xml" ContentType="application/vnd.openxmlformats-officedocument.presentationml.slideLayout+xml"/>
  <Override PartName="/ppt/slideLayouts/slideLayout247.xml" ContentType="application/vnd.openxmlformats-officedocument.presentationml.slideLayout+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225.xml" ContentType="application/vnd.openxmlformats-officedocument.presentationml.slideLayout+xml"/>
  <Override PartName="/ppt/slideLayouts/slideLayout272.xml" ContentType="application/vnd.openxmlformats-officedocument.presentationml.slideLayout+xml"/>
  <Override PartName="/ppt/slideLayouts/slideLayout203.xml" ContentType="application/vnd.openxmlformats-officedocument.presentationml.slideLayout+xml"/>
  <Override PartName="/ppt/slideLayouts/slideLayout250.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65.xml" ContentType="application/vnd.openxmlformats-officedocument.presentationml.slideLayout+xml"/>
  <Override PartName="/ppt/slideLayouts/slideLayout176.xml" ContentType="application/vnd.openxmlformats-officedocument.presentationml.slideLayout+xml"/>
  <Default Extension="png" ContentType="image/png"/>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s/slide33.xml" ContentType="application/vnd.openxmlformats-officedocument.presentationml.slide+xml"/>
  <Override PartName="/ppt/slides/slide44.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Override PartName="/ppt/slideLayouts/slideLayout277.xml" ContentType="application/vnd.openxmlformats-officedocument.presentationml.slideLayout+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s/slide22.xml" ContentType="application/vnd.openxmlformats-officedocument.presentationml.slide+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ppt/slideLayouts/slideLayout219.xml" ContentType="application/vnd.openxmlformats-officedocument.presentationml.slideLayout+xml"/>
  <Override PartName="/ppt/slideLayouts/slideLayout266.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Layouts/slideLayout208.xml" ContentType="application/vnd.openxmlformats-officedocument.presentationml.slideLayout+xml"/>
  <Override PartName="/ppt/slideLayouts/slideLayout255.xml" ContentType="application/vnd.openxmlformats-officedocument.presentationml.slideLayout+xml"/>
  <Override PartName="/ppt/theme/theme26.xml" ContentType="application/vnd.openxmlformats-officedocument.theme+xml"/>
  <Override PartName="/ppt/slideLayouts/slideLayout10.xml" ContentType="application/vnd.openxmlformats-officedocument.presentationml.slideLayout+xml"/>
  <Override PartName="/ppt/theme/theme15.xml" ContentType="application/vnd.openxmlformats-officedocument.theme+xml"/>
  <Override PartName="/ppt/slideLayouts/slideLayout233.xml" ContentType="application/vnd.openxmlformats-officedocument.presentationml.slideLayout+xml"/>
  <Override PartName="/ppt/slideLayouts/slideLayout244.xml" ContentType="application/vnd.openxmlformats-officedocument.presentationml.slideLayout+xml"/>
  <Override PartName="/ppt/slideLayouts/slideLayout280.xml" ContentType="application/vnd.openxmlformats-officedocument.presentationml.slideLayout+xml"/>
  <Override PartName="/ppt/slideLayouts/slideLayout222.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slideLayouts/slideLayout159.xml" ContentType="application/vnd.openxmlformats-officedocument.presentationml.slideLayout+xml"/>
  <Override PartName="/ppt/slideLayouts/slideLayout211.xml" ContentType="application/vnd.openxmlformats-officedocument.presentationml.slideLayout+xml"/>
  <Override PartName="/ppt/slides/slide38.xml" ContentType="application/vnd.openxmlformats-officedocument.presentationml.slide+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Layouts/slideLayout184.xml" ContentType="application/vnd.openxmlformats-officedocument.presentationml.slideLayout+xml"/>
  <Override PartName="/ppt/slideLayouts/slideLayout195.xml" ContentType="application/vnd.openxmlformats-officedocument.presentationml.slideLayout+xml"/>
  <Override PartName="/ppt/slideLayouts/slideLayout200.xml" ContentType="application/vnd.openxmlformats-officedocument.presentationml.slideLayout+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115.xml" ContentType="application/vnd.openxmlformats-officedocument.presentationml.slideLayout+xml"/>
  <Override PartName="/ppt/slideLayouts/slideLayout162.xml" ContentType="application/vnd.openxmlformats-officedocument.presentationml.slideLayout+xml"/>
  <Override PartName="/ppt/slideLayouts/slideLayout249.xml" ContentType="application/vnd.openxmlformats-officedocument.presentationml.slideLayout+xml"/>
  <Override PartName="/ppt/tags/tag2.xml" ContentType="application/vnd.openxmlformats-officedocument.presentationml.tags+xml"/>
  <Default Extension="wmf" ContentType="image/x-wmf"/>
  <Override PartName="/ppt/slides/slide41.xml" ContentType="application/vnd.openxmlformats-officedocument.presentationml.slide+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Layouts/slideLayout238.xml" ContentType="application/vnd.openxmlformats-officedocument.presentationml.slideLayout+xml"/>
  <Override PartName="/ppt/slideLayouts/slideLayout285.xml" ContentType="application/vnd.openxmlformats-officedocument.presentationml.slideLayout+xml"/>
  <Override PartName="/ppt/slideMasters/slideMaster24.xml" ContentType="application/vnd.openxmlformats-officedocument.presentationml.slideMaster+xml"/>
  <Override PartName="/ppt/slides/slide30.xml" ContentType="application/vnd.openxmlformats-officedocument.presentationml.slide+xml"/>
  <Override PartName="/ppt/slideLayouts/slideLayout40.xml" ContentType="application/vnd.openxmlformats-officedocument.presentationml.slideLayout+xml"/>
  <Override PartName="/ppt/slideLayouts/slideLayout227.xml" ContentType="application/vnd.openxmlformats-officedocument.presentationml.slideLayout+xml"/>
  <Override PartName="/ppt/slideLayouts/slideLayout274.xml" ContentType="application/vnd.openxmlformats-officedocument.presentationml.slideLayout+xml"/>
  <Override PartName="/ppt/slideMasters/slideMaster13.xml" ContentType="application/vnd.openxmlformats-officedocument.presentationml.slideMaster+xml"/>
  <Override PartName="/ppt/slideLayouts/slideLayout205.xml" ContentType="application/vnd.openxmlformats-officedocument.presentationml.slideLayout+xml"/>
  <Override PartName="/ppt/slideLayouts/slideLayout216.xml" ContentType="application/vnd.openxmlformats-officedocument.presentationml.slideLayout+xml"/>
  <Override PartName="/ppt/slideLayouts/slideLayout252.xml" ContentType="application/vnd.openxmlformats-officedocument.presentationml.slideLayout+xml"/>
  <Override PartName="/ppt/theme/theme23.xml" ContentType="application/vnd.openxmlformats-officedocument.theme+xml"/>
  <Override PartName="/ppt/slideLayouts/slideLayout263.xml" ContentType="application/vnd.openxmlformats-officedocument.presentationml.slideLayout+xml"/>
  <Override PartName="/ppt/slideLayouts/slideLayout89.xml" ContentType="application/vnd.openxmlformats-officedocument.presentationml.slideLayout+xml"/>
  <Override PartName="/ppt/theme/theme12.xml" ContentType="application/vnd.openxmlformats-officedocument.theme+xml"/>
  <Override PartName="/ppt/slideLayouts/slideLayout189.xml" ContentType="application/vnd.openxmlformats-officedocument.presentationml.slideLayout+xml"/>
  <Override PartName="/ppt/slideLayouts/slideLayout241.xml" ContentType="application/vnd.openxmlformats-officedocument.presentationml.slideLayout+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78.xml" ContentType="application/vnd.openxmlformats-officedocument.presentationml.slideLayout+xml"/>
  <Override PartName="/ppt/slideLayouts/slideLayout230.xml" ContentType="application/vnd.openxmlformats-officedocument.presentationml.slideLayout+xml"/>
  <Override PartName="/ppt/slideMasters/slideMaster2.xml" ContentType="application/vnd.openxmlformats-officedocument.presentationml.slideMaster+xml"/>
  <Override PartName="/ppt/slides/slide57.xml" ContentType="application/vnd.openxmlformats-officedocument.presentationml.slide+xml"/>
  <Override PartName="/ppt/theme/theme4.xml" ContentType="application/vnd.openxmlformats-officedocument.theme+xml"/>
  <Override PartName="/ppt/theme/themeOverride8.xml" ContentType="application/vnd.openxmlformats-officedocument.themeOverride+xml"/>
  <Override PartName="/ppt/slideLayouts/slideLayout67.xml" ContentType="application/vnd.openxmlformats-officedocument.presentationml.slideLayout+xml"/>
  <Override PartName="/ppt/theme/themeOverride11.xml" ContentType="application/vnd.openxmlformats-officedocument.themeOverride+xml"/>
  <Override PartName="/ppt/slideLayouts/slideLayout109.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notesSlides/notesSlide1.xml" ContentType="application/vnd.openxmlformats-officedocument.presentationml.notesSlide+xml"/>
  <Override PartName="/ppt/slides/slide46.xml" ContentType="application/vnd.openxmlformats-officedocument.presentationml.slide+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145.xml" ContentType="application/vnd.openxmlformats-officedocument.presentationml.slideLayout+xml"/>
  <Override PartName="/ppt/slideLayouts/slideLayout192.xml" ContentType="application/vnd.openxmlformats-officedocument.presentationml.slideLayout+xml"/>
  <Override PartName="/ppt/slideLayouts/slideLayout279.xml" ContentType="application/vnd.openxmlformats-officedocument.presentationml.slideLayout+xml"/>
  <Override PartName="/ppt/slideMasters/slideMaster18.xml" ContentType="application/vnd.openxmlformats-officedocument.presentationml.slideMaster+xml"/>
  <Override PartName="/ppt/slides/slide24.xml" ContentType="application/vnd.openxmlformats-officedocument.presentationml.slide+xml"/>
  <Override PartName="/ppt/slides/slide35.xml" ContentType="application/vnd.openxmlformats-officedocument.presentationml.slide+xml"/>
  <Override PartName="/ppt/slideLayouts/slideLayout34.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34.xml" ContentType="application/vnd.openxmlformats-officedocument.presentationml.slideLayout+xml"/>
  <Override PartName="/ppt/slideLayouts/slideLayout181.xml" ContentType="application/vnd.openxmlformats-officedocument.presentationml.slideLayout+xml"/>
  <Override PartName="/ppt/slideLayouts/slideLayout268.xml" ContentType="application/vnd.openxmlformats-officedocument.presentationml.slideLayout+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70.xml" ContentType="application/vnd.openxmlformats-officedocument.presentationml.slideLayout+xml"/>
  <Override PartName="/ppt/slideLayouts/slideLayout257.xml" ContentType="application/vnd.openxmlformats-officedocument.presentationml.slideLayout+xml"/>
  <Override PartName="/ppt/slideLayouts/slideLayout12.xml" ContentType="application/vnd.openxmlformats-officedocument.presentationml.slideLayout+xml"/>
  <Override PartName="/ppt/slideLayouts/slideLayout101.xml" ContentType="application/vnd.openxmlformats-officedocument.presentationml.slideLayout+xml"/>
  <Override PartName="/ppt/theme/theme17.xml" ContentType="application/vnd.openxmlformats-officedocument.theme+xml"/>
  <Override PartName="/ppt/slideLayouts/slideLayout235.xml" ContentType="application/vnd.openxmlformats-officedocument.presentationml.slideLayout+xml"/>
  <Override PartName="/ppt/slideLayouts/slideLayout246.xml" ContentType="application/vnd.openxmlformats-officedocument.presentationml.slideLayout+xml"/>
  <Override PartName="/ppt/slideMasters/slideMaster21.xml" ContentType="application/vnd.openxmlformats-officedocument.presentationml.slideMaster+xml"/>
  <Override PartName="/ppt/slideLayouts/slideLayout224.xml" ContentType="application/vnd.openxmlformats-officedocument.presentationml.slideLayout+xml"/>
  <Override PartName="/ppt/slideLayouts/slideLayout271.xml" ContentType="application/vnd.openxmlformats-officedocument.presentationml.slideLayout+xml"/>
  <Override PartName="/ppt/slideLayouts/slideLayout282.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slideLayouts/slideLayout213.xml" ContentType="application/vnd.openxmlformats-officedocument.presentationml.slideLayout+xml"/>
  <Override PartName="/ppt/slideLayouts/slideLayout260.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86.xml" ContentType="application/vnd.openxmlformats-officedocument.presentationml.slideLayout+xml"/>
  <Override PartName="/ppt/slideLayouts/slideLayout197.xml" ContentType="application/vnd.openxmlformats-officedocument.presentationml.slideLayout+xml"/>
  <Override PartName="/ppt/slideLayouts/slideLayout202.xml" ContentType="application/vnd.openxmlformats-officedocument.presentationml.slideLayout+xml"/>
  <Override PartName="/ppt/theme/theme20.xml" ContentType="application/vnd.openxmlformats-officedocument.theme+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Override5.xml" ContentType="application/vnd.openxmlformats-officedocument.themeOverride+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Masters/slideMaster26.xml" ContentType="application/vnd.openxmlformats-officedocument.presentationml.slideMaster+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Layouts/slideLayout229.xml" ContentType="application/vnd.openxmlformats-officedocument.presentationml.slideLayout+xml"/>
  <Override PartName="/ppt/slideLayouts/slideLayout276.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slideLayouts/slideLayout207.xml" ContentType="application/vnd.openxmlformats-officedocument.presentationml.slideLayout+xml"/>
  <Override PartName="/ppt/slideLayouts/slideLayout218.xml" ContentType="application/vnd.openxmlformats-officedocument.presentationml.slideLayout+xml"/>
  <Override PartName="/ppt/slideLayouts/slideLayout254.xml" ContentType="application/vnd.openxmlformats-officedocument.presentationml.slideLayout+xml"/>
  <Override PartName="/ppt/slideLayouts/slideLayout265.xml" ContentType="application/vnd.openxmlformats-officedocument.presentationml.slideLayout+xml"/>
  <Override PartName="/ppt/theme/theme14.xml" ContentType="application/vnd.openxmlformats-officedocument.theme+xml"/>
  <Override PartName="/ppt/slideLayouts/slideLayout243.xml" ContentType="application/vnd.openxmlformats-officedocument.presentationml.slideLayout+xml"/>
  <Override PartName="/ppt/theme/theme25.xml" ContentType="application/vnd.openxmlformats-officedocument.theme+xml"/>
  <Override PartName="/ppt/slideLayouts/slideLayout232.xml" ContentType="application/vnd.openxmlformats-officedocument.presentationml.slideLayout+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158.xml" ContentType="application/vnd.openxmlformats-officedocument.presentationml.slideLayout+xml"/>
  <Override PartName="/ppt/slideLayouts/slideLayout169.xml" ContentType="application/vnd.openxmlformats-officedocument.presentationml.slideLayout+xml"/>
  <Override PartName="/ppt/slideLayouts/slideLayout210.xml" ContentType="application/vnd.openxmlformats-officedocument.presentationml.slideLayout+xml"/>
  <Override PartName="/ppt/slideLayouts/slideLayout221.xml" ContentType="application/vnd.openxmlformats-officedocument.presentationml.slideLayout+xml"/>
  <Override PartName="/ppt/slides/slide48.xml" ContentType="application/vnd.openxmlformats-officedocument.presentationml.slide+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slideLayouts/slideLayout259.xml" ContentType="application/vnd.openxmlformats-officedocument.presentationml.slideLayout+xml"/>
  <Override PartName="/ppt/slides/slide51.xml" ContentType="application/vnd.openxmlformats-officedocument.presentationml.slide+xml"/>
  <Override PartName="/ppt/slideLayouts/slideLayout14.xml" ContentType="application/vnd.openxmlformats-officedocument.presentationml.slideLayout+xml"/>
  <Override PartName="/ppt/theme/themeOverride2.xml" ContentType="application/vnd.openxmlformats-officedocument.themeOverride+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theme/theme19.xml" ContentType="application/vnd.openxmlformats-officedocument.theme+xml"/>
  <Override PartName="/ppt/slideLayouts/slideLayout248.xml" ContentType="application/vnd.openxmlformats-officedocument.presentationml.slideLayout+xml"/>
  <Override PartName="/ppt/tags/tag1.xml" ContentType="application/vnd.openxmlformats-officedocument.presentationml.tags+xml"/>
  <Override PartName="/ppt/slideMasters/slideMaster23.xml" ContentType="application/vnd.openxmlformats-officedocument.presentationml.slideMaster+xml"/>
  <Override PartName="/ppt/slides/slide40.xml" ContentType="application/vnd.openxmlformats-officedocument.presentationml.slide+xml"/>
  <Override PartName="/ppt/slideLayouts/slideLayout50.xml" ContentType="application/vnd.openxmlformats-officedocument.presentationml.slideLayout+xml"/>
  <Override PartName="/ppt/slideLayouts/slideLayout226.xml" ContentType="application/vnd.openxmlformats-officedocument.presentationml.slideLayout+xml"/>
  <Override PartName="/ppt/slideLayouts/slideLayout237.xml" ContentType="application/vnd.openxmlformats-officedocument.presentationml.slideLayout+xml"/>
  <Override PartName="/ppt/slideLayouts/slideLayout273.xml" ContentType="application/vnd.openxmlformats-officedocument.presentationml.slideLayout+xml"/>
  <Override PartName="/ppt/slideLayouts/slideLayout284.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215.xml" ContentType="application/vnd.openxmlformats-officedocument.presentationml.slideLayout+xml"/>
  <Override PartName="/ppt/slideLayouts/slideLayout262.xml" ContentType="application/vnd.openxmlformats-officedocument.presentationml.slideLayout+xml"/>
  <Default Extension="gif" ContentType="image/gif"/>
  <Override PartName="/ppt/slideLayouts/slideLayout99.xml" ContentType="application/vnd.openxmlformats-officedocument.presentationml.slideLayout+xml"/>
  <Override PartName="/ppt/slideLayouts/slideLayout188.xml" ContentType="application/vnd.openxmlformats-officedocument.presentationml.slideLayout+xml"/>
  <Override PartName="/ppt/slideLayouts/slideLayout199.xml" ContentType="application/vnd.openxmlformats-officedocument.presentationml.slideLayout+xml"/>
  <Override PartName="/ppt/slideLayouts/slideLayout204.xml" ContentType="application/vnd.openxmlformats-officedocument.presentationml.slideLayout+xml"/>
  <Override PartName="/ppt/theme/theme22.xml" ContentType="application/vnd.openxmlformats-officedocument.theme+xml"/>
  <Override PartName="/ppt/slideLayouts/slideLayout251.xml" ContentType="application/vnd.openxmlformats-officedocument.presentationml.slideLayout+xml"/>
  <Override PartName="/ppt/slideLayouts/slideLayout88.xml" ContentType="application/vnd.openxmlformats-officedocument.presentationml.slideLayout+xml"/>
  <Override PartName="/ppt/theme/theme11.xml" ContentType="application/vnd.openxmlformats-officedocument.theme+xml"/>
  <Override PartName="/ppt/slideLayouts/slideLayout177.xml" ContentType="application/vnd.openxmlformats-officedocument.presentationml.slideLayout+xml"/>
  <Override PartName="/ppt/slideLayouts/slideLayout240.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Override7.xml" ContentType="application/vnd.openxmlformats-officedocument.themeOverride+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theme/theme3.xml" ContentType="application/vnd.openxmlformats-officedocument.theme+xml"/>
  <Override PartName="/ppt/slideLayouts/slideLayout55.xml" ContentType="application/vnd.openxmlformats-officedocument.presentationml.slideLayout+xml"/>
  <Override PartName="/ppt/theme/themeOverride10.xml" ContentType="application/vnd.openxmlformats-officedocument.themeOverride+xml"/>
  <Override PartName="/ppt/slideLayouts/slideLayout108.xml" ContentType="application/vnd.openxmlformats-officedocument.presentationml.slideLayout+xml"/>
  <Override PartName="/ppt/slideLayouts/slideLayout155.xml" ContentType="application/vnd.openxmlformats-officedocument.presentationml.slideLayout+xml"/>
  <Override PartName="/ppt/slides/slide34.xml" ContentType="application/vnd.openxmlformats-officedocument.presentationml.slide+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Override PartName="/ppt/slideLayouts/slideLayout278.xml" ContentType="application/vnd.openxmlformats-officedocument.presentationml.slideLayout+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122.xml" ContentType="application/vnd.openxmlformats-officedocument.presentationml.slideLayout+xml"/>
  <Override PartName="/ppt/slideLayouts/slideLayout209.xml" ContentType="application/vnd.openxmlformats-officedocument.presentationml.slideLayout+xml"/>
  <Override PartName="/ppt/slideLayouts/slideLayout256.xml" ContentType="application/vnd.openxmlformats-officedocument.presentationml.slideLayout+xml"/>
  <Override PartName="/ppt/slideLayouts/slideLayout267.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slideLayouts/slideLayout245.xml" ContentType="application/vnd.openxmlformats-officedocument.presentationml.slideLayout+xml"/>
  <Override PartName="/ppt/theme/theme27.xml" ContentType="application/vnd.openxmlformats-officedocument.theme+xml"/>
  <Override PartName="/ppt/slideLayouts/slideLayout100.xml" ContentType="application/vnd.openxmlformats-officedocument.presentationml.slideLayout+xml"/>
  <Override PartName="/ppt/slideLayouts/slideLayout234.xml" ContentType="application/vnd.openxmlformats-officedocument.presentationml.slideLayout+xml"/>
  <Override PartName="/ppt/slideLayouts/slideLayout281.xml" ContentType="application/vnd.openxmlformats-officedocument.presentationml.slideLayout+xml"/>
  <Override PartName="/ppt/slideMasters/slideMaster6.xml" ContentType="application/vnd.openxmlformats-officedocument.presentationml.slideMaster+xml"/>
  <Override PartName="/ppt/slideMasters/slideMaster20.xml" ContentType="application/vnd.openxmlformats-officedocument.presentationml.slideMaster+xml"/>
  <Override PartName="/ppt/theme/theme8.xml" ContentType="application/vnd.openxmlformats-officedocument.theme+xml"/>
  <Override PartName="/ppt/slideLayouts/slideLayout223.xml" ContentType="application/vnd.openxmlformats-officedocument.presentationml.slideLayout+xml"/>
  <Override PartName="/ppt/slideLayouts/slideLayout270.xml" ContentType="application/vnd.openxmlformats-officedocument.presentationml.slideLayout+xml"/>
  <Override PartName="/ppt/slideLayouts/slideLayout149.xml" ContentType="application/vnd.openxmlformats-officedocument.presentationml.slideLayout+xml"/>
  <Override PartName="/ppt/slideLayouts/slideLayout196.xml" ContentType="application/vnd.openxmlformats-officedocument.presentationml.slideLayout+xml"/>
  <Override PartName="/ppt/slideLayouts/slideLayout201.xml" ContentType="application/vnd.openxmlformats-officedocument.presentationml.slideLayout+xml"/>
  <Override PartName="/ppt/slideLayouts/slideLayout212.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38.xml" ContentType="application/vnd.openxmlformats-officedocument.presentationml.slideLayout+xml"/>
  <Override PartName="/ppt/slideLayouts/slideLayout185.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theme/themeOverride4.xml" ContentType="application/vnd.openxmlformats-officedocument.themeOverride+xml"/>
  <Override PartName="/ppt/slideLayouts/slideLayout63.xml" ContentType="application/vnd.openxmlformats-officedocument.presentationml.slideLayout+xml"/>
  <Override PartName="/ppt/slideLayouts/slideLayout105.xml" ContentType="application/vnd.openxmlformats-officedocument.presentationml.slideLayout+xml"/>
  <Override PartName="/ppt/slideLayouts/slideLayout152.xml" ContentType="application/vnd.openxmlformats-officedocument.presentationml.slideLayout+xml"/>
  <Override PartName="/ppt/tags/tag3.xml" ContentType="application/vnd.openxmlformats-officedocument.presentationml.tags+xml"/>
  <Override PartName="/ppt/slideMasters/slideMaster25.xml" ContentType="application/vnd.openxmlformats-officedocument.presentationml.slideMaster+xml"/>
  <Override PartName="/ppt/slides/slide31.xml" ContentType="application/vnd.openxmlformats-officedocument.presentationml.slide+xml"/>
  <Override PartName="/ppt/slides/slide42.xml" ContentType="application/vnd.openxmlformats-officedocument.presentationml.slide+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141.xml" ContentType="application/vnd.openxmlformats-officedocument.presentationml.slideLayout+xml"/>
  <Override PartName="/ppt/slideLayouts/slideLayout228.xml" ContentType="application/vnd.openxmlformats-officedocument.presentationml.slideLayout+xml"/>
  <Override PartName="/ppt/slideLayouts/slideLayout239.xml" ContentType="application/vnd.openxmlformats-officedocument.presentationml.slideLayout+xml"/>
  <Override PartName="/ppt/slideLayouts/slideLayout275.xml" ContentType="application/vnd.openxmlformats-officedocument.presentationml.slideLayout+xml"/>
  <Override PartName="/ppt/slideLayouts/slideLayout286.xml" ContentType="application/vnd.openxmlformats-officedocument.presentationml.slideLayout+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30.xml" ContentType="application/vnd.openxmlformats-officedocument.presentationml.slideLayout+xml"/>
  <Override PartName="/ppt/slideLayouts/slideLayout130.xml" ContentType="application/vnd.openxmlformats-officedocument.presentationml.slideLayout+xml"/>
  <Override PartName="/ppt/slideLayouts/slideLayout217.xml" ContentType="application/vnd.openxmlformats-officedocument.presentationml.slideLayout+xml"/>
  <Override PartName="/ppt/slideLayouts/slideLayout264.xml" ContentType="application/vnd.openxmlformats-officedocument.presentationml.slideLayout+xml"/>
  <Override PartName="/ppt/slideLayouts/slideLayout206.xml" ContentType="application/vnd.openxmlformats-officedocument.presentationml.slideLayout+xml"/>
  <Override PartName="/ppt/slideLayouts/slideLayout253.xml" ContentType="application/vnd.openxmlformats-officedocument.presentationml.slideLayout+xml"/>
  <Override PartName="/ppt/theme/theme24.xml" ContentType="application/vnd.openxmlformats-officedocument.theme+xml"/>
  <Override PartName="/ppt/theme/theme13.xml" ContentType="application/vnd.openxmlformats-officedocument.theme+xml"/>
  <Override PartName="/ppt/slideLayouts/slideLayout179.xml" ContentType="application/vnd.openxmlformats-officedocument.presentationml.slideLayout+xml"/>
  <Override PartName="/ppt/slideLayouts/slideLayout231.xml" ContentType="application/vnd.openxmlformats-officedocument.presentationml.slideLayout+xml"/>
  <Override PartName="/ppt/slideLayouts/slideLayout242.xml" ContentType="application/vnd.openxmlformats-officedocument.presentationml.slideLayout+xml"/>
  <Override PartName="/ppt/slides/slide8.xml" ContentType="application/vnd.openxmlformats-officedocument.presentationml.slide+xml"/>
  <Override PartName="/ppt/theme/themeOverride9.xml" ContentType="application/vnd.openxmlformats-officedocument.themeOverr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168.xml" ContentType="application/vnd.openxmlformats-officedocument.presentationml.slideLayout+xml"/>
  <Override PartName="/ppt/slideLayouts/slideLayout220.xml" ContentType="application/vnd.openxmlformats-officedocument.presentationml.slideLayout+xml"/>
  <Override PartName="/ppt/slideMasters/slideMaster3.xml" ContentType="application/vnd.openxmlformats-officedocument.presentationml.slideMaster+xml"/>
  <Override PartName="/ppt/slides/slide58.xml" ContentType="application/vnd.openxmlformats-officedocument.presentationml.slide+xml"/>
  <Override PartName="/ppt/slideLayouts/slideLayout57.xml" ContentType="application/vnd.openxmlformats-officedocument.presentationml.slideLayout+xml"/>
  <Override PartName="/ppt/theme/themeOverride12.xml" ContentType="application/vnd.openxmlformats-officedocument.themeOverride+xml"/>
  <Override PartName="/ppt/slideLayouts/slideLayout157.xml" ContentType="application/vnd.openxmlformats-officedocument.presentationml.slideLayout+xml"/>
  <Override PartName="/ppt/slides/slide36.xml" ContentType="application/vnd.openxmlformats-officedocument.presentationml.slide+xml"/>
  <Override PartName="/ppt/slideLayouts/slideLayout135.xml" ContentType="application/vnd.openxmlformats-officedocument.presentationml.slideLayout+xml"/>
  <Override PartName="/ppt/slideLayouts/slideLayout182.xml" ContentType="application/vnd.openxmlformats-officedocument.presentationml.slideLayout+xml"/>
  <Override PartName="/ppt/slideMasters/slideMaster19.xml" ContentType="application/vnd.openxmlformats-officedocument.presentationml.slideMaster+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258.xml" ContentType="application/vnd.openxmlformats-officedocument.presentationml.slideLayout+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60.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heme/theme18.xml" ContentType="application/vnd.openxmlformats-officedocument.theme+xml"/>
  <Override PartName="/ppt/tableStyles.xml" ContentType="application/vnd.openxmlformats-officedocument.presentationml.tableStyles+xml"/>
  <Override PartName="/ppt/slideLayouts/slideLayout236.xml" ContentType="application/vnd.openxmlformats-officedocument.presentationml.slideLayout+xml"/>
  <Override PartName="/ppt/slideLayouts/slideLayout283.xml" ContentType="application/vnd.openxmlformats-officedocument.presentationml.slideLayout+xml"/>
  <Override PartName="/ppt/slideMasters/slideMaster22.xml" ContentType="application/vnd.openxmlformats-officedocument.presentationml.slideMaster+xml"/>
  <Override PartName="/ppt/slideLayouts/slideLayout198.xml" ContentType="application/vnd.openxmlformats-officedocument.presentationml.slideLayout+xml"/>
  <Override PartName="/ppt/slideLayouts/slideLayout214.xml" ContentType="application/vnd.openxmlformats-officedocument.presentationml.slideLayout+xml"/>
  <Override PartName="/ppt/theme/theme21.xml" ContentType="application/vnd.openxmlformats-officedocument.theme+xml"/>
  <Override PartName="/ppt/slideLayouts/slideLayout261.xml" ContentType="application/vnd.openxmlformats-officedocument.presentationml.slideLayout+xml"/>
  <Override PartName="/ppt/slideLayouts/slideLayout9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0" r:id="rId5"/>
    <p:sldMasterId id="2147483732" r:id="rId6"/>
    <p:sldMasterId id="2147483744" r:id="rId7"/>
    <p:sldMasterId id="2147483756" r:id="rId8"/>
    <p:sldMasterId id="2147483768" r:id="rId9"/>
    <p:sldMasterId id="2147483780" r:id="rId10"/>
    <p:sldMasterId id="2147483792" r:id="rId11"/>
    <p:sldMasterId id="2147483804" r:id="rId12"/>
    <p:sldMasterId id="2147483816" r:id="rId13"/>
    <p:sldMasterId id="2147483828" r:id="rId14"/>
    <p:sldMasterId id="2147483840" r:id="rId15"/>
    <p:sldMasterId id="2147483852" r:id="rId16"/>
    <p:sldMasterId id="2147483864" r:id="rId17"/>
    <p:sldMasterId id="2147483876" r:id="rId18"/>
    <p:sldMasterId id="2147483888" r:id="rId19"/>
    <p:sldMasterId id="2147483900" r:id="rId20"/>
    <p:sldMasterId id="2147483912" r:id="rId21"/>
    <p:sldMasterId id="2147483924" r:id="rId22"/>
    <p:sldMasterId id="2147483936" r:id="rId23"/>
    <p:sldMasterId id="2147483948" r:id="rId24"/>
    <p:sldMasterId id="2147483960" r:id="rId25"/>
    <p:sldMasterId id="2147483972" r:id="rId26"/>
  </p:sldMasterIdLst>
  <p:notesMasterIdLst>
    <p:notesMasterId r:id="rId87"/>
  </p:notesMasterIdLst>
  <p:sldIdLst>
    <p:sldId id="256" r:id="rId27"/>
    <p:sldId id="257" r:id="rId28"/>
    <p:sldId id="258" r:id="rId29"/>
    <p:sldId id="259" r:id="rId30"/>
    <p:sldId id="260" r:id="rId31"/>
    <p:sldId id="261" r:id="rId32"/>
    <p:sldId id="262" r:id="rId33"/>
    <p:sldId id="263" r:id="rId34"/>
    <p:sldId id="264" r:id="rId35"/>
    <p:sldId id="265" r:id="rId36"/>
    <p:sldId id="266" r:id="rId37"/>
    <p:sldId id="267" r:id="rId38"/>
    <p:sldId id="268" r:id="rId39"/>
    <p:sldId id="269" r:id="rId40"/>
    <p:sldId id="270" r:id="rId41"/>
    <p:sldId id="271" r:id="rId42"/>
    <p:sldId id="272" r:id="rId43"/>
    <p:sldId id="273" r:id="rId44"/>
    <p:sldId id="274" r:id="rId45"/>
    <p:sldId id="275" r:id="rId46"/>
    <p:sldId id="276" r:id="rId47"/>
    <p:sldId id="277" r:id="rId48"/>
    <p:sldId id="278" r:id="rId49"/>
    <p:sldId id="279" r:id="rId50"/>
    <p:sldId id="280" r:id="rId51"/>
    <p:sldId id="281" r:id="rId52"/>
    <p:sldId id="282" r:id="rId53"/>
    <p:sldId id="283" r:id="rId54"/>
    <p:sldId id="284" r:id="rId55"/>
    <p:sldId id="285" r:id="rId56"/>
    <p:sldId id="286" r:id="rId57"/>
    <p:sldId id="287" r:id="rId58"/>
    <p:sldId id="288" r:id="rId59"/>
    <p:sldId id="289" r:id="rId60"/>
    <p:sldId id="290" r:id="rId61"/>
    <p:sldId id="291" r:id="rId62"/>
    <p:sldId id="320" r:id="rId63"/>
    <p:sldId id="292" r:id="rId64"/>
    <p:sldId id="293" r:id="rId65"/>
    <p:sldId id="294" r:id="rId66"/>
    <p:sldId id="295" r:id="rId67"/>
    <p:sldId id="296" r:id="rId68"/>
    <p:sldId id="297" r:id="rId69"/>
    <p:sldId id="298" r:id="rId70"/>
    <p:sldId id="302" r:id="rId71"/>
    <p:sldId id="303" r:id="rId72"/>
    <p:sldId id="304" r:id="rId73"/>
    <p:sldId id="305" r:id="rId74"/>
    <p:sldId id="308" r:id="rId75"/>
    <p:sldId id="309" r:id="rId76"/>
    <p:sldId id="310" r:id="rId77"/>
    <p:sldId id="311" r:id="rId78"/>
    <p:sldId id="312" r:id="rId79"/>
    <p:sldId id="313" r:id="rId80"/>
    <p:sldId id="314" r:id="rId81"/>
    <p:sldId id="315" r:id="rId82"/>
    <p:sldId id="316" r:id="rId83"/>
    <p:sldId id="317" r:id="rId84"/>
    <p:sldId id="318" r:id="rId85"/>
    <p:sldId id="319" r:id="rId86"/>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705" autoAdjust="0"/>
  </p:normalViewPr>
  <p:slideViewPr>
    <p:cSldViewPr>
      <p:cViewPr varScale="1">
        <p:scale>
          <a:sx n="102" d="100"/>
          <a:sy n="102" d="100"/>
        </p:scale>
        <p:origin x="-222"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13.xml"/><Relationship Id="rId21" Type="http://schemas.openxmlformats.org/officeDocument/2006/relationships/slideMaster" Target="slideMasters/slideMaster21.xml"/><Relationship Id="rId34" Type="http://schemas.openxmlformats.org/officeDocument/2006/relationships/slide" Target="slides/slide8.xml"/><Relationship Id="rId42" Type="http://schemas.openxmlformats.org/officeDocument/2006/relationships/slide" Target="slides/slide16.xml"/><Relationship Id="rId47" Type="http://schemas.openxmlformats.org/officeDocument/2006/relationships/slide" Target="slides/slide21.xml"/><Relationship Id="rId50" Type="http://schemas.openxmlformats.org/officeDocument/2006/relationships/slide" Target="slides/slide24.xml"/><Relationship Id="rId55" Type="http://schemas.openxmlformats.org/officeDocument/2006/relationships/slide" Target="slides/slide29.xml"/><Relationship Id="rId63" Type="http://schemas.openxmlformats.org/officeDocument/2006/relationships/slide" Target="slides/slide37.xml"/><Relationship Id="rId68" Type="http://schemas.openxmlformats.org/officeDocument/2006/relationships/slide" Target="slides/slide42.xml"/><Relationship Id="rId76" Type="http://schemas.openxmlformats.org/officeDocument/2006/relationships/slide" Target="slides/slide50.xml"/><Relationship Id="rId84" Type="http://schemas.openxmlformats.org/officeDocument/2006/relationships/slide" Target="slides/slide58.xml"/><Relationship Id="rId89"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45.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3.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 Target="slides/slide6.xml"/><Relationship Id="rId37" Type="http://schemas.openxmlformats.org/officeDocument/2006/relationships/slide" Target="slides/slide11.xml"/><Relationship Id="rId40" Type="http://schemas.openxmlformats.org/officeDocument/2006/relationships/slide" Target="slides/slide14.xml"/><Relationship Id="rId45" Type="http://schemas.openxmlformats.org/officeDocument/2006/relationships/slide" Target="slides/slide19.xml"/><Relationship Id="rId53" Type="http://schemas.openxmlformats.org/officeDocument/2006/relationships/slide" Target="slides/slide27.xml"/><Relationship Id="rId58" Type="http://schemas.openxmlformats.org/officeDocument/2006/relationships/slide" Target="slides/slide32.xml"/><Relationship Id="rId66" Type="http://schemas.openxmlformats.org/officeDocument/2006/relationships/slide" Target="slides/slide40.xml"/><Relationship Id="rId74" Type="http://schemas.openxmlformats.org/officeDocument/2006/relationships/slide" Target="slides/slide48.xml"/><Relationship Id="rId79" Type="http://schemas.openxmlformats.org/officeDocument/2006/relationships/slide" Target="slides/slide53.xml"/><Relationship Id="rId87"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35.xml"/><Relationship Id="rId82" Type="http://schemas.openxmlformats.org/officeDocument/2006/relationships/slide" Target="slides/slide56.xml"/><Relationship Id="rId90" Type="http://schemas.openxmlformats.org/officeDocument/2006/relationships/theme" Target="theme/theme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1.xml"/><Relationship Id="rId30" Type="http://schemas.openxmlformats.org/officeDocument/2006/relationships/slide" Target="slides/slide4.xml"/><Relationship Id="rId35" Type="http://schemas.openxmlformats.org/officeDocument/2006/relationships/slide" Target="slides/slide9.xml"/><Relationship Id="rId43" Type="http://schemas.openxmlformats.org/officeDocument/2006/relationships/slide" Target="slides/slide17.xml"/><Relationship Id="rId48" Type="http://schemas.openxmlformats.org/officeDocument/2006/relationships/slide" Target="slides/slide22.xml"/><Relationship Id="rId56" Type="http://schemas.openxmlformats.org/officeDocument/2006/relationships/slide" Target="slides/slide30.xml"/><Relationship Id="rId64" Type="http://schemas.openxmlformats.org/officeDocument/2006/relationships/slide" Target="slides/slide38.xml"/><Relationship Id="rId69" Type="http://schemas.openxmlformats.org/officeDocument/2006/relationships/slide" Target="slides/slide43.xml"/><Relationship Id="rId77" Type="http://schemas.openxmlformats.org/officeDocument/2006/relationships/slide" Target="slides/slide51.xml"/><Relationship Id="rId8" Type="http://schemas.openxmlformats.org/officeDocument/2006/relationships/slideMaster" Target="slideMasters/slideMaster8.xml"/><Relationship Id="rId51" Type="http://schemas.openxmlformats.org/officeDocument/2006/relationships/slide" Target="slides/slide25.xml"/><Relationship Id="rId72" Type="http://schemas.openxmlformats.org/officeDocument/2006/relationships/slide" Target="slides/slide46.xml"/><Relationship Id="rId80" Type="http://schemas.openxmlformats.org/officeDocument/2006/relationships/slide" Target="slides/slide54.xml"/><Relationship Id="rId85" Type="http://schemas.openxmlformats.org/officeDocument/2006/relationships/slide" Target="slides/slide5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7.xml"/><Relationship Id="rId38" Type="http://schemas.openxmlformats.org/officeDocument/2006/relationships/slide" Target="slides/slide12.xml"/><Relationship Id="rId46" Type="http://schemas.openxmlformats.org/officeDocument/2006/relationships/slide" Target="slides/slide20.xml"/><Relationship Id="rId59" Type="http://schemas.openxmlformats.org/officeDocument/2006/relationships/slide" Target="slides/slide33.xml"/><Relationship Id="rId67" Type="http://schemas.openxmlformats.org/officeDocument/2006/relationships/slide" Target="slides/slide41.xml"/><Relationship Id="rId20" Type="http://schemas.openxmlformats.org/officeDocument/2006/relationships/slideMaster" Target="slideMasters/slideMaster20.xml"/><Relationship Id="rId41" Type="http://schemas.openxmlformats.org/officeDocument/2006/relationships/slide" Target="slides/slide15.xml"/><Relationship Id="rId54" Type="http://schemas.openxmlformats.org/officeDocument/2006/relationships/slide" Target="slides/slide28.xml"/><Relationship Id="rId62" Type="http://schemas.openxmlformats.org/officeDocument/2006/relationships/slide" Target="slides/slide36.xml"/><Relationship Id="rId70" Type="http://schemas.openxmlformats.org/officeDocument/2006/relationships/slide" Target="slides/slide44.xml"/><Relationship Id="rId75" Type="http://schemas.openxmlformats.org/officeDocument/2006/relationships/slide" Target="slides/slide49.xml"/><Relationship Id="rId83" Type="http://schemas.openxmlformats.org/officeDocument/2006/relationships/slide" Target="slides/slide57.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 Target="slides/slide2.xml"/><Relationship Id="rId36" Type="http://schemas.openxmlformats.org/officeDocument/2006/relationships/slide" Target="slides/slide10.xml"/><Relationship Id="rId49" Type="http://schemas.openxmlformats.org/officeDocument/2006/relationships/slide" Target="slides/slide23.xml"/><Relationship Id="rId57" Type="http://schemas.openxmlformats.org/officeDocument/2006/relationships/slide" Target="slides/slide31.xml"/><Relationship Id="rId10" Type="http://schemas.openxmlformats.org/officeDocument/2006/relationships/slideMaster" Target="slideMasters/slideMaster10.xml"/><Relationship Id="rId31" Type="http://schemas.openxmlformats.org/officeDocument/2006/relationships/slide" Target="slides/slide5.xml"/><Relationship Id="rId44" Type="http://schemas.openxmlformats.org/officeDocument/2006/relationships/slide" Target="slides/slide18.xml"/><Relationship Id="rId52" Type="http://schemas.openxmlformats.org/officeDocument/2006/relationships/slide" Target="slides/slide26.xml"/><Relationship Id="rId60" Type="http://schemas.openxmlformats.org/officeDocument/2006/relationships/slide" Target="slides/slide34.xml"/><Relationship Id="rId65" Type="http://schemas.openxmlformats.org/officeDocument/2006/relationships/slide" Target="slides/slide39.xml"/><Relationship Id="rId73" Type="http://schemas.openxmlformats.org/officeDocument/2006/relationships/slide" Target="slides/slide47.xml"/><Relationship Id="rId78" Type="http://schemas.openxmlformats.org/officeDocument/2006/relationships/slide" Target="slides/slide52.xml"/><Relationship Id="rId81" Type="http://schemas.openxmlformats.org/officeDocument/2006/relationships/slide" Target="slides/slide55.xml"/><Relationship Id="rId86" Type="http://schemas.openxmlformats.org/officeDocument/2006/relationships/slide" Target="slides/slide60.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B7E2113-3FC1-44C8-8AB6-C39DAE2C8BF3}" type="datetimeFigureOut">
              <a:rPr lang="it-IT"/>
              <a:pPr>
                <a:defRPr/>
              </a:pPr>
              <a:t>19/02/2019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05F7F31-A9E9-454A-898F-CDAAD6484F39}"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egnaposto immagine diapositiva 1"/>
          <p:cNvSpPr>
            <a:spLocks noGrp="1" noRot="1" noChangeAspect="1"/>
          </p:cNvSpPr>
          <p:nvPr>
            <p:ph type="sldImg"/>
          </p:nvPr>
        </p:nvSpPr>
        <p:spPr bwMode="auto">
          <a:noFill/>
          <a:ln>
            <a:solidFill>
              <a:srgbClr val="000000"/>
            </a:solidFill>
            <a:miter lim="800000"/>
            <a:headEnd/>
            <a:tailEnd/>
          </a:ln>
        </p:spPr>
      </p:sp>
      <p:sp>
        <p:nvSpPr>
          <p:cNvPr id="347138"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347139"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8466F47-4E25-445B-8B6F-70B5F8038DC6}" type="slidenum">
              <a:rPr lang="it-IT">
                <a:solidFill>
                  <a:srgbClr val="000000"/>
                </a:solidFill>
                <a:cs typeface="Arial" charset="0"/>
              </a:rPr>
              <a:pPr fontAlgn="base">
                <a:spcBef>
                  <a:spcPct val="0"/>
                </a:spcBef>
                <a:spcAft>
                  <a:spcPct val="0"/>
                </a:spcAft>
              </a:pPr>
              <a:t>25</a:t>
            </a:fld>
            <a:endParaRPr lang="it-IT">
              <a:solidFill>
                <a:srgbClr val="000000"/>
              </a:solidFill>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hemeOverride" Target="../theme/themeOverride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hemeOverride" Target="../theme/themeOverride1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hemeOverride" Target="../theme/themeOverride1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4"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5" name="Rettangolo 18"/>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6"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7"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0" name="Rettangolo 11"/>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1" name="Connettore 1 6"/>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2" name="Rettangolo 9"/>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3" name="Ovale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e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8" name="Titolo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it-IT" smtClean="0"/>
              <a:t>Fare clic per modificare lo stile del titolo</a:t>
            </a:r>
            <a:endParaRPr lang="en-US"/>
          </a:p>
        </p:txBody>
      </p:sp>
      <p:sp>
        <p:nvSpPr>
          <p:cNvPr id="15" name="Segnaposto data 27"/>
          <p:cNvSpPr>
            <a:spLocks noGrp="1"/>
          </p:cNvSpPr>
          <p:nvPr>
            <p:ph type="dt" sz="half" idx="10"/>
          </p:nvPr>
        </p:nvSpPr>
        <p:spPr/>
        <p:txBody>
          <a:bodyPr/>
          <a:lstStyle>
            <a:lvl1pPr>
              <a:defRPr/>
            </a:lvl1pPr>
          </a:lstStyle>
          <a:p>
            <a:pPr>
              <a:defRPr/>
            </a:pPr>
            <a:fld id="{96AC6764-8097-4E28-8F30-6141BD2575D2}" type="datetimeFigureOut">
              <a:rPr lang="it-IT"/>
              <a:pPr>
                <a:defRPr/>
              </a:pPr>
              <a:t>19/02/2019</a:t>
            </a:fld>
            <a:endParaRPr lang="it-IT"/>
          </a:p>
        </p:txBody>
      </p:sp>
      <p:sp>
        <p:nvSpPr>
          <p:cNvPr id="16" name="Segnaposto piè di pagina 16"/>
          <p:cNvSpPr>
            <a:spLocks noGrp="1"/>
          </p:cNvSpPr>
          <p:nvPr>
            <p:ph type="ftr" sz="quarter" idx="11"/>
          </p:nvPr>
        </p:nvSpPr>
        <p:spPr/>
        <p:txBody>
          <a:bodyPr/>
          <a:lstStyle>
            <a:lvl1pPr>
              <a:defRPr/>
            </a:lvl1pPr>
          </a:lstStyle>
          <a:p>
            <a:pPr>
              <a:defRPr/>
            </a:pPr>
            <a:endParaRPr lang="it-IT"/>
          </a:p>
        </p:txBody>
      </p:sp>
      <p:sp>
        <p:nvSpPr>
          <p:cNvPr id="17" name="Segnaposto numero diapositiva 28"/>
          <p:cNvSpPr>
            <a:spLocks noGrp="1"/>
          </p:cNvSpPr>
          <p:nvPr>
            <p:ph type="sldNum" sz="quarter" idx="12"/>
          </p:nvPr>
        </p:nvSpPr>
        <p:spPr>
          <a:xfrm>
            <a:off x="4343400" y="2198688"/>
            <a:ext cx="457200" cy="441325"/>
          </a:xfrm>
        </p:spPr>
        <p:txBody>
          <a:bodyPr/>
          <a:lstStyle>
            <a:lvl1pPr>
              <a:defRPr smtClean="0">
                <a:solidFill>
                  <a:schemeClr val="accent3">
                    <a:shade val="75000"/>
                  </a:schemeClr>
                </a:solidFill>
              </a:defRPr>
            </a:lvl1pPr>
          </a:lstStyle>
          <a:p>
            <a:pPr>
              <a:defRPr/>
            </a:pPr>
            <a:fld id="{250176FF-D88B-4B91-8951-501CDDDB83EC}" type="slidenum">
              <a:rPr lang="it-IT"/>
              <a:pPr>
                <a:defRPr/>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lang="it-IT" smtClean="0"/>
              <a:t>Fare clic per modificare lo stile del titolo</a:t>
            </a:r>
            <a:endParaRPr lang="en-US"/>
          </a:p>
        </p:txBody>
      </p:sp>
      <p:sp>
        <p:nvSpPr>
          <p:cNvPr id="8" name="Segnaposto contenuto 7"/>
          <p:cNvSpPr>
            <a:spLocks noGrp="1"/>
          </p:cNvSpPr>
          <p:nvPr>
            <p:ph sz="quarter" idx="1"/>
          </p:nvPr>
        </p:nvSpPr>
        <p:spPr>
          <a:xfrm>
            <a:off x="301752" y="1527048"/>
            <a:ext cx="8503920" cy="4572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lvl1pPr>
          </a:lstStyle>
          <a:p>
            <a:pPr>
              <a:defRPr/>
            </a:pPr>
            <a:fld id="{171EE73F-3807-4B06-BC03-AEF8DD39CA93}"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a:xfrm>
            <a:off x="4362450" y="1027113"/>
            <a:ext cx="457200" cy="441325"/>
          </a:xfrm>
        </p:spPr>
        <p:txBody>
          <a:bodyPr/>
          <a:lstStyle>
            <a:lvl1pPr>
              <a:defRPr/>
            </a:lvl1pPr>
          </a:lstStyle>
          <a:p>
            <a:pPr>
              <a:defRPr/>
            </a:pPr>
            <a:fld id="{DD9169A6-67E3-4440-B46F-0FDA1373A0C9}" type="slidenum">
              <a:rPr lang="it-IT"/>
              <a:pPr>
                <a:defRPr/>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4"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7"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8" name="Rettangolo 18"/>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9" name="Rettangolo 11"/>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0" name="Rettangolo 12"/>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1" name="Rettangolo 13"/>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2" name="Connettore 1 7"/>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3" name="Ovale 9"/>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e 10"/>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egnaposto testo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2" name="Titolo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it-IT" smtClean="0"/>
              <a:t>Fare clic per modificare lo stile del titolo</a:t>
            </a:r>
            <a:endParaRPr lang="en-US"/>
          </a:p>
        </p:txBody>
      </p:sp>
      <p:sp>
        <p:nvSpPr>
          <p:cNvPr id="15" name="Segnaposto piè di pagina 4"/>
          <p:cNvSpPr>
            <a:spLocks noGrp="1"/>
          </p:cNvSpPr>
          <p:nvPr>
            <p:ph type="ftr" sz="quarter" idx="10"/>
          </p:nvPr>
        </p:nvSpPr>
        <p:spPr/>
        <p:txBody>
          <a:bodyPr/>
          <a:lstStyle>
            <a:lvl1pPr>
              <a:defRPr/>
            </a:lvl1pPr>
          </a:lstStyle>
          <a:p>
            <a:pPr>
              <a:defRPr/>
            </a:pPr>
            <a:endParaRPr lang="it-IT"/>
          </a:p>
        </p:txBody>
      </p:sp>
      <p:sp>
        <p:nvSpPr>
          <p:cNvPr id="16" name="Segnaposto data 3"/>
          <p:cNvSpPr>
            <a:spLocks noGrp="1"/>
          </p:cNvSpPr>
          <p:nvPr>
            <p:ph type="dt" sz="half" idx="11"/>
          </p:nvPr>
        </p:nvSpPr>
        <p:spPr/>
        <p:txBody>
          <a:bodyPr/>
          <a:lstStyle>
            <a:lvl1pPr>
              <a:defRPr/>
            </a:lvl1pPr>
          </a:lstStyle>
          <a:p>
            <a:pPr>
              <a:defRPr/>
            </a:pPr>
            <a:fld id="{ACC0022E-CF51-4436-B907-3302303D189C}" type="datetimeFigureOut">
              <a:rPr lang="it-IT"/>
              <a:pPr>
                <a:defRPr/>
              </a:pPr>
              <a:t>19/02/2019</a:t>
            </a:fld>
            <a:endParaRPr lang="it-IT"/>
          </a:p>
        </p:txBody>
      </p:sp>
      <p:sp>
        <p:nvSpPr>
          <p:cNvPr id="17" name="Segnaposto numero diapositiva 5"/>
          <p:cNvSpPr>
            <a:spLocks noGrp="1"/>
          </p:cNvSpPr>
          <p:nvPr>
            <p:ph type="sldNum" sz="quarter" idx="12"/>
          </p:nvPr>
        </p:nvSpPr>
        <p:spPr>
          <a:xfrm>
            <a:off x="4343400" y="2198688"/>
            <a:ext cx="457200" cy="441325"/>
          </a:xfrm>
        </p:spPr>
        <p:txBody>
          <a:bodyPr/>
          <a:lstStyle>
            <a:lvl1pPr>
              <a:defRPr smtClean="0">
                <a:solidFill>
                  <a:schemeClr val="accent3">
                    <a:shade val="75000"/>
                  </a:schemeClr>
                </a:solidFill>
              </a:defRPr>
            </a:lvl1pPr>
          </a:lstStyle>
          <a:p>
            <a:pPr>
              <a:defRPr/>
            </a:pPr>
            <a:fld id="{88933499-D8A7-49A7-A0A9-AF4BB320306C}" type="slidenum">
              <a:rPr lang="it-IT"/>
              <a:pPr>
                <a:defRPr/>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5" name="Connettore 1 7"/>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2" name="Titolo 1"/>
          <p:cNvSpPr>
            <a:spLocks noGrp="1"/>
          </p:cNvSpPr>
          <p:nvPr>
            <p:ph type="title"/>
          </p:nvPr>
        </p:nvSpPr>
        <p:spPr>
          <a:xfrm>
            <a:off x="301752" y="228600"/>
            <a:ext cx="8534400" cy="758952"/>
          </a:xfrm>
        </p:spPr>
        <p:txBody>
          <a:bodyPr/>
          <a:lstStyle/>
          <a:p>
            <a:r>
              <a:rPr lang="it-IT" smtClean="0"/>
              <a:t>Fare clic per modificare lo stile del titolo</a:t>
            </a:r>
            <a:endParaRPr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data 4"/>
          <p:cNvSpPr>
            <a:spLocks noGrp="1"/>
          </p:cNvSpPr>
          <p:nvPr>
            <p:ph type="dt" sz="half" idx="10"/>
          </p:nvPr>
        </p:nvSpPr>
        <p:spPr>
          <a:xfrm>
            <a:off x="5791200" y="6410325"/>
            <a:ext cx="3044825" cy="365125"/>
          </a:xfrm>
        </p:spPr>
        <p:txBody>
          <a:bodyPr/>
          <a:lstStyle>
            <a:lvl1pPr>
              <a:defRPr/>
            </a:lvl1pPr>
          </a:lstStyle>
          <a:p>
            <a:pPr>
              <a:defRPr/>
            </a:pPr>
            <a:fld id="{D1F55E35-6A98-476B-8121-A55FD892B93A}" type="datetimeFigureOut">
              <a:rPr lang="it-IT"/>
              <a:pPr>
                <a:defRPr/>
              </a:pPr>
              <a:t>19/02/2019</a:t>
            </a:fld>
            <a:endParaRPr lang="it-IT"/>
          </a:p>
        </p:txBody>
      </p:sp>
      <p:sp>
        <p:nvSpPr>
          <p:cNvPr id="7" name="Segnaposto piè di pagina 5"/>
          <p:cNvSpPr>
            <a:spLocks noGrp="1"/>
          </p:cNvSpPr>
          <p:nvPr>
            <p:ph type="ftr" sz="quarter" idx="11"/>
          </p:nvPr>
        </p:nvSpPr>
        <p:spPr/>
        <p:txBody>
          <a:bodyPr/>
          <a:lstStyle>
            <a:lvl1pPr>
              <a:defRPr/>
            </a:lvl1pPr>
          </a:lstStyle>
          <a:p>
            <a:pPr>
              <a:defRPr/>
            </a:pPr>
            <a:endParaRPr lang="it-IT"/>
          </a:p>
        </p:txBody>
      </p:sp>
      <p:sp>
        <p:nvSpPr>
          <p:cNvPr id="8" name="Segnaposto numero diapositiva 6"/>
          <p:cNvSpPr>
            <a:spLocks noGrp="1"/>
          </p:cNvSpPr>
          <p:nvPr>
            <p:ph type="sldNum" sz="quarter" idx="12"/>
          </p:nvPr>
        </p:nvSpPr>
        <p:spPr/>
        <p:txBody>
          <a:bodyPr/>
          <a:lstStyle>
            <a:lvl1pPr>
              <a:defRPr/>
            </a:lvl1pPr>
          </a:lstStyle>
          <a:p>
            <a:pPr>
              <a:defRPr/>
            </a:pPr>
            <a:fld id="{09E6CAF2-106D-43F2-87C0-2A83A97934FB}" type="slidenum">
              <a:rPr lang="it-IT"/>
              <a:pPr>
                <a:defRPr/>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7" name="Connettore 1 9"/>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8"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0"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1"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2" name="Rettangolo 10"/>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ttangolo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4" name="Connettore 1 14"/>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5" name="Rettangolo 1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6" name="Ovale 24"/>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e 2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24" name="Segnaposto contenuto 23"/>
          <p:cNvSpPr>
            <a:spLocks noGrp="1"/>
          </p:cNvSpPr>
          <p:nvPr>
            <p:ph sz="quarter" idx="2"/>
          </p:nvPr>
        </p:nvSpPr>
        <p:spPr>
          <a:xfrm>
            <a:off x="301752" y="2471383"/>
            <a:ext cx="4041648" cy="3818404"/>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26" name="Segnaposto contenuto 25"/>
          <p:cNvSpPr>
            <a:spLocks noGrp="1"/>
          </p:cNvSpPr>
          <p:nvPr>
            <p:ph sz="quarter" idx="4"/>
          </p:nvPr>
        </p:nvSpPr>
        <p:spPr>
          <a:xfrm>
            <a:off x="4800600" y="2471383"/>
            <a:ext cx="4038600" cy="382219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23" name="Titolo 22"/>
          <p:cNvSpPr>
            <a:spLocks noGrp="1"/>
          </p:cNvSpPr>
          <p:nvPr>
            <p:ph type="title"/>
          </p:nvPr>
        </p:nvSpPr>
        <p:spPr/>
        <p:txBody>
          <a:bodyPr rtlCol="0"/>
          <a:lstStyle/>
          <a:p>
            <a:r>
              <a:rPr lang="it-IT" smtClean="0"/>
              <a:t>Fare clic per modificare lo stile del titolo</a:t>
            </a:r>
            <a:endParaRPr lang="en-US"/>
          </a:p>
        </p:txBody>
      </p:sp>
      <p:sp>
        <p:nvSpPr>
          <p:cNvPr id="18" name="Segnaposto data 6"/>
          <p:cNvSpPr>
            <a:spLocks noGrp="1"/>
          </p:cNvSpPr>
          <p:nvPr>
            <p:ph type="dt" sz="half" idx="10"/>
          </p:nvPr>
        </p:nvSpPr>
        <p:spPr/>
        <p:txBody>
          <a:bodyPr/>
          <a:lstStyle>
            <a:lvl1pPr>
              <a:defRPr/>
            </a:lvl1pPr>
          </a:lstStyle>
          <a:p>
            <a:pPr>
              <a:defRPr/>
            </a:pPr>
            <a:fld id="{C3000FEA-3DC3-4D4D-A13B-2F6ED1CE5322}" type="datetimeFigureOut">
              <a:rPr lang="it-IT"/>
              <a:pPr>
                <a:defRPr/>
              </a:pPr>
              <a:t>19/02/2019</a:t>
            </a:fld>
            <a:endParaRPr lang="it-IT"/>
          </a:p>
        </p:txBody>
      </p:sp>
      <p:sp>
        <p:nvSpPr>
          <p:cNvPr id="19" name="Segnaposto piè di pagina 7"/>
          <p:cNvSpPr>
            <a:spLocks noGrp="1"/>
          </p:cNvSpPr>
          <p:nvPr>
            <p:ph type="ftr" sz="quarter" idx="11"/>
          </p:nvPr>
        </p:nvSpPr>
        <p:spPr>
          <a:xfrm>
            <a:off x="304800" y="6410325"/>
            <a:ext cx="3581400" cy="365125"/>
          </a:xfrm>
        </p:spPr>
        <p:txBody>
          <a:bodyPr/>
          <a:lstStyle>
            <a:lvl1pPr>
              <a:defRPr/>
            </a:lvl1pPr>
          </a:lstStyle>
          <a:p>
            <a:pPr>
              <a:defRPr/>
            </a:pPr>
            <a:endParaRPr lang="it-IT"/>
          </a:p>
        </p:txBody>
      </p:sp>
      <p:sp>
        <p:nvSpPr>
          <p:cNvPr id="20" name="Segnaposto numero diapositiva 8"/>
          <p:cNvSpPr>
            <a:spLocks noGrp="1"/>
          </p:cNvSpPr>
          <p:nvPr>
            <p:ph type="sldNum" sz="quarter" idx="12"/>
          </p:nvPr>
        </p:nvSpPr>
        <p:spPr>
          <a:xfrm>
            <a:off x="4343400" y="1042988"/>
            <a:ext cx="457200" cy="441325"/>
          </a:xfrm>
        </p:spPr>
        <p:txBody>
          <a:bodyPr/>
          <a:lstStyle>
            <a:lvl1pPr algn="ctr">
              <a:defRPr smtClean="0"/>
            </a:lvl1pPr>
          </a:lstStyle>
          <a:p>
            <a:pPr>
              <a:defRPr/>
            </a:pPr>
            <a:fld id="{4DE3D241-0239-415D-9234-016034EA9009}" type="slidenum">
              <a:rPr lang="it-IT"/>
              <a:pPr>
                <a:defRPr/>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data 2"/>
          <p:cNvSpPr>
            <a:spLocks noGrp="1"/>
          </p:cNvSpPr>
          <p:nvPr>
            <p:ph type="dt" sz="half" idx="10"/>
          </p:nvPr>
        </p:nvSpPr>
        <p:spPr/>
        <p:txBody>
          <a:bodyPr/>
          <a:lstStyle>
            <a:lvl1pPr>
              <a:defRPr/>
            </a:lvl1pPr>
          </a:lstStyle>
          <a:p>
            <a:pPr>
              <a:defRPr/>
            </a:pPr>
            <a:fld id="{C7F5F875-7A37-4677-92AA-5EC04DABC7D2}" type="datetimeFigureOut">
              <a:rPr lang="it-IT"/>
              <a:pPr>
                <a:defRPr/>
              </a:pPr>
              <a:t>19/02/2019</a:t>
            </a:fld>
            <a:endParaRPr lang="it-IT"/>
          </a:p>
        </p:txBody>
      </p:sp>
      <p:sp>
        <p:nvSpPr>
          <p:cNvPr id="4" name="Segnaposto piè di pagina 3"/>
          <p:cNvSpPr>
            <a:spLocks noGrp="1"/>
          </p:cNvSpPr>
          <p:nvPr>
            <p:ph type="ftr" sz="quarter" idx="11"/>
          </p:nvPr>
        </p:nvSpPr>
        <p:spPr/>
        <p:txBody>
          <a:bodyPr/>
          <a:lstStyle>
            <a:lvl1pPr>
              <a:defRPr/>
            </a:lvl1pPr>
          </a:lstStyle>
          <a:p>
            <a:pPr>
              <a:defRPr/>
            </a:pPr>
            <a:endParaRPr lang="it-IT"/>
          </a:p>
        </p:txBody>
      </p:sp>
      <p:sp>
        <p:nvSpPr>
          <p:cNvPr id="5" name="Segnaposto numero diapositiva 4"/>
          <p:cNvSpPr>
            <a:spLocks noGrp="1"/>
          </p:cNvSpPr>
          <p:nvPr>
            <p:ph type="sldNum" sz="quarter" idx="12"/>
          </p:nvPr>
        </p:nvSpPr>
        <p:spPr>
          <a:xfrm>
            <a:off x="4343400" y="1036638"/>
            <a:ext cx="457200" cy="441325"/>
          </a:xfrm>
        </p:spPr>
        <p:txBody>
          <a:bodyPr/>
          <a:lstStyle>
            <a:lvl1pPr>
              <a:defRPr/>
            </a:lvl1pPr>
          </a:lstStyle>
          <a:p>
            <a:pPr>
              <a:defRPr/>
            </a:pPr>
            <a:fld id="{957944D5-7FFD-4005-8361-3E531B16CBF7}"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3" name="Rettangolo 7"/>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4"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5"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6" name="Rettangolo 4"/>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7" name="Rettangolo 5"/>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8" name="Segnaposto data 1"/>
          <p:cNvSpPr>
            <a:spLocks noGrp="1"/>
          </p:cNvSpPr>
          <p:nvPr>
            <p:ph type="dt" sz="half" idx="10"/>
          </p:nvPr>
        </p:nvSpPr>
        <p:spPr/>
        <p:txBody>
          <a:bodyPr/>
          <a:lstStyle>
            <a:lvl1pPr>
              <a:defRPr/>
            </a:lvl1pPr>
          </a:lstStyle>
          <a:p>
            <a:pPr>
              <a:defRPr/>
            </a:pPr>
            <a:fld id="{3FDEBA25-0CB7-4D4A-ABAE-202068509FD6}" type="datetimeFigureOut">
              <a:rPr lang="it-IT"/>
              <a:pPr>
                <a:defRPr/>
              </a:pPr>
              <a:t>19/02/2019</a:t>
            </a:fld>
            <a:endParaRPr lang="it-IT"/>
          </a:p>
        </p:txBody>
      </p:sp>
      <p:sp>
        <p:nvSpPr>
          <p:cNvPr id="9" name="Segnaposto piè di pagina 2"/>
          <p:cNvSpPr>
            <a:spLocks noGrp="1"/>
          </p:cNvSpPr>
          <p:nvPr>
            <p:ph type="ftr" sz="quarter" idx="11"/>
          </p:nvPr>
        </p:nvSpPr>
        <p:spPr/>
        <p:txBody>
          <a:bodyPr/>
          <a:lstStyle>
            <a:lvl1pPr>
              <a:defRPr/>
            </a:lvl1pPr>
          </a:lstStyle>
          <a:p>
            <a:pPr>
              <a:defRPr/>
            </a:pPr>
            <a:endParaRPr lang="it-IT"/>
          </a:p>
        </p:txBody>
      </p:sp>
      <p:sp>
        <p:nvSpPr>
          <p:cNvPr id="10" name="Segnaposto numero diapositiva 3"/>
          <p:cNvSpPr>
            <a:spLocks noGrp="1"/>
          </p:cNvSpPr>
          <p:nvPr>
            <p:ph type="sldNum" sz="quarter" idx="12"/>
          </p:nvPr>
        </p:nvSpPr>
        <p:spPr>
          <a:xfrm>
            <a:off x="4267200" y="6324600"/>
            <a:ext cx="609600" cy="441325"/>
          </a:xfrm>
        </p:spPr>
        <p:txBody>
          <a:bodyPr/>
          <a:lstStyle>
            <a:lvl1pPr>
              <a:defRPr smtClean="0">
                <a:solidFill>
                  <a:srgbClr val="FFFFFF"/>
                </a:solidFill>
              </a:defRPr>
            </a:lvl1pPr>
          </a:lstStyle>
          <a:p>
            <a:pPr>
              <a:defRPr/>
            </a:pPr>
            <a:fld id="{C1D2D171-BDB0-41CD-A392-FD445A3C2F85}"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5" name="Rettangolo 18"/>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6"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7"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8" name="Rettangolo 15"/>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9"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0"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ttangolo 7"/>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2" name="Connettore 1 8"/>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3"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e 10"/>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ttangolo 20"/>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2" name="Titolo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it-IT" smtClean="0"/>
              <a:t>Fare clic per modificare lo stile del titolo</a:t>
            </a:r>
            <a:endParaRPr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it-IT" smtClean="0"/>
              <a:t>Fare clic per modificare stili del testo dello schema</a:t>
            </a:r>
          </a:p>
        </p:txBody>
      </p:sp>
      <p:sp>
        <p:nvSpPr>
          <p:cNvPr id="20" name="Segnaposto contenuto 19"/>
          <p:cNvSpPr>
            <a:spLocks noGrp="1"/>
          </p:cNvSpPr>
          <p:nvPr>
            <p:ph sz="quarter" idx="1"/>
          </p:nvPr>
        </p:nvSpPr>
        <p:spPr>
          <a:xfrm>
            <a:off x="3124200" y="685800"/>
            <a:ext cx="5638800" cy="5410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6" name="Segnaposto numero diapositiva 6"/>
          <p:cNvSpPr>
            <a:spLocks noGrp="1"/>
          </p:cNvSpPr>
          <p:nvPr>
            <p:ph type="sldNum" sz="quarter" idx="10"/>
          </p:nvPr>
        </p:nvSpPr>
        <p:spPr>
          <a:xfrm>
            <a:off x="1371600" y="312738"/>
            <a:ext cx="457200" cy="441325"/>
          </a:xfrm>
        </p:spPr>
        <p:txBody>
          <a:bodyPr/>
          <a:lstStyle>
            <a:lvl1pPr>
              <a:defRPr smtClean="0">
                <a:solidFill>
                  <a:schemeClr val="accent3">
                    <a:shade val="75000"/>
                  </a:schemeClr>
                </a:solidFill>
              </a:defRPr>
            </a:lvl1pPr>
          </a:lstStyle>
          <a:p>
            <a:pPr>
              <a:defRPr/>
            </a:pPr>
            <a:fld id="{A1DC02FB-32C0-4BF1-8D61-6C6BE4F9905E}" type="slidenum">
              <a:rPr lang="it-IT"/>
              <a:pPr>
                <a:defRPr/>
              </a:pPr>
              <a:t>‹N›</a:t>
            </a:fld>
            <a:endParaRPr lang="it-IT"/>
          </a:p>
        </p:txBody>
      </p:sp>
      <p:sp>
        <p:nvSpPr>
          <p:cNvPr id="17" name="Segnaposto data 4"/>
          <p:cNvSpPr>
            <a:spLocks noGrp="1"/>
          </p:cNvSpPr>
          <p:nvPr>
            <p:ph type="dt" sz="half" idx="11"/>
          </p:nvPr>
        </p:nvSpPr>
        <p:spPr/>
        <p:txBody>
          <a:bodyPr/>
          <a:lstStyle>
            <a:lvl1pPr>
              <a:defRPr/>
            </a:lvl1pPr>
          </a:lstStyle>
          <a:p>
            <a:pPr>
              <a:defRPr/>
            </a:pPr>
            <a:fld id="{E20FB741-864E-4301-BB9A-C51B85B7888E}" type="datetimeFigureOut">
              <a:rPr lang="it-IT"/>
              <a:pPr>
                <a:defRPr/>
              </a:pPr>
              <a:t>19/02/2019</a:t>
            </a:fld>
            <a:endParaRPr lang="it-IT"/>
          </a:p>
        </p:txBody>
      </p:sp>
      <p:sp>
        <p:nvSpPr>
          <p:cNvPr id="18" name="Segnaposto piè di pagina 5"/>
          <p:cNvSpPr>
            <a:spLocks noGrp="1"/>
          </p:cNvSpPr>
          <p:nvPr>
            <p:ph type="ftr" sz="quarter" idx="12"/>
          </p:nvPr>
        </p:nvSpPr>
        <p:spPr>
          <a:xfrm>
            <a:off x="301625" y="6410325"/>
            <a:ext cx="3382963" cy="366713"/>
          </a:xfrm>
        </p:spPr>
        <p:txBody>
          <a:bodyPr/>
          <a:lstStyle>
            <a:lvl1pPr>
              <a:defRPr/>
            </a:lvl1pPr>
          </a:lstStyle>
          <a:p>
            <a:pPr>
              <a:defRPr/>
            </a:pPr>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Connettore 1 20"/>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6"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7"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8"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9"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Rettangolo 1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1"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ttangolo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3"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e 12"/>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ttangolo 21"/>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it-IT" smtClean="0"/>
              <a:t>Fare clic per modificare lo stile del titolo</a:t>
            </a:r>
            <a:endParaRPr lang="en-US"/>
          </a:p>
        </p:txBody>
      </p:sp>
      <p:sp>
        <p:nvSpPr>
          <p:cNvPr id="3" name="Segnaposto immagine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16" name="Segnaposto numero diapositiva 6"/>
          <p:cNvSpPr>
            <a:spLocks noGrp="1"/>
          </p:cNvSpPr>
          <p:nvPr>
            <p:ph type="sldNum" sz="quarter" idx="10"/>
          </p:nvPr>
        </p:nvSpPr>
        <p:spPr>
          <a:xfrm>
            <a:off x="1371600" y="312738"/>
            <a:ext cx="457200" cy="441325"/>
          </a:xfrm>
        </p:spPr>
        <p:txBody>
          <a:bodyPr/>
          <a:lstStyle>
            <a:lvl1pPr>
              <a:defRPr/>
            </a:lvl1pPr>
          </a:lstStyle>
          <a:p>
            <a:pPr>
              <a:defRPr/>
            </a:pPr>
            <a:fld id="{E8F67948-1EB1-433B-B055-F0CA9D70DB72}" type="slidenum">
              <a:rPr lang="it-IT"/>
              <a:pPr>
                <a:defRPr/>
              </a:pPr>
              <a:t>‹N›</a:t>
            </a:fld>
            <a:endParaRPr lang="it-IT"/>
          </a:p>
        </p:txBody>
      </p:sp>
      <p:sp>
        <p:nvSpPr>
          <p:cNvPr id="17" name="Segnaposto data 4"/>
          <p:cNvSpPr>
            <a:spLocks noGrp="1"/>
          </p:cNvSpPr>
          <p:nvPr>
            <p:ph type="dt" sz="half" idx="11"/>
          </p:nvPr>
        </p:nvSpPr>
        <p:spPr>
          <a:xfrm>
            <a:off x="5788025" y="6405563"/>
            <a:ext cx="3044825" cy="365125"/>
          </a:xfrm>
        </p:spPr>
        <p:txBody>
          <a:bodyPr/>
          <a:lstStyle>
            <a:lvl1pPr>
              <a:defRPr/>
            </a:lvl1pPr>
          </a:lstStyle>
          <a:p>
            <a:pPr>
              <a:defRPr/>
            </a:pPr>
            <a:fld id="{E7047599-CEC1-4FE9-B824-5BFF2B54564D}" type="datetimeFigureOut">
              <a:rPr lang="it-IT"/>
              <a:pPr>
                <a:defRPr/>
              </a:pPr>
              <a:t>19/02/2019</a:t>
            </a:fld>
            <a:endParaRPr lang="it-IT"/>
          </a:p>
        </p:txBody>
      </p:sp>
      <p:sp>
        <p:nvSpPr>
          <p:cNvPr id="18" name="Segnaposto piè di pagina 5"/>
          <p:cNvSpPr>
            <a:spLocks noGrp="1"/>
          </p:cNvSpPr>
          <p:nvPr>
            <p:ph type="ftr" sz="quarter" idx="12"/>
          </p:nvPr>
        </p:nvSpPr>
        <p:spPr>
          <a:xfrm>
            <a:off x="301625" y="6410325"/>
            <a:ext cx="3584575" cy="366713"/>
          </a:xfrm>
        </p:spPr>
        <p:txBody>
          <a:bodyPr/>
          <a:lstStyle>
            <a:lvl1pPr>
              <a:defRPr/>
            </a:lvl1pPr>
          </a:lstStyle>
          <a:p>
            <a:pPr>
              <a:defRPr/>
            </a:pPr>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lvl1pPr>
          </a:lstStyle>
          <a:p>
            <a:pPr>
              <a:defRPr/>
            </a:pPr>
            <a:fld id="{A7135A70-69FE-42DA-B0E8-C459498A0394}"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CBCB4327-0A0B-4085-8297-5EA0487F33E4}" type="slidenum">
              <a:rPr lang="it-IT"/>
              <a:pPr>
                <a:defRPr/>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4"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5"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6" name="Rettangolo 8"/>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7"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8" name="Rettangolo 10"/>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9" name="Rettangolo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Connettore 1 12"/>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1" name="Ovale 13"/>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e 14"/>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Segnaposto testo verticale 2"/>
          <p:cNvSpPr>
            <a:spLocks noGrp="1"/>
          </p:cNvSpPr>
          <p:nvPr>
            <p:ph type="body" orient="vert" idx="1"/>
          </p:nvPr>
        </p:nvSpPr>
        <p:spPr>
          <a:xfrm>
            <a:off x="304800" y="304800"/>
            <a:ext cx="6553200" cy="5821366"/>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2" name="Titolo verticale 1"/>
          <p:cNvSpPr>
            <a:spLocks noGrp="1"/>
          </p:cNvSpPr>
          <p:nvPr>
            <p:ph type="title" orient="vert"/>
          </p:nvPr>
        </p:nvSpPr>
        <p:spPr>
          <a:xfrm>
            <a:off x="7391400" y="304801"/>
            <a:ext cx="1447800" cy="5851525"/>
          </a:xfrm>
        </p:spPr>
        <p:txBody>
          <a:bodyPr vert="eaVert"/>
          <a:lstStyle/>
          <a:p>
            <a:r>
              <a:rPr lang="it-IT" smtClean="0"/>
              <a:t>Fare clic per modificare lo stile del titolo</a:t>
            </a:r>
            <a:endParaRPr lang="en-US"/>
          </a:p>
        </p:txBody>
      </p:sp>
      <p:sp>
        <p:nvSpPr>
          <p:cNvPr id="13" name="Segnaposto numero diapositiva 5"/>
          <p:cNvSpPr>
            <a:spLocks noGrp="1"/>
          </p:cNvSpPr>
          <p:nvPr>
            <p:ph type="sldNum" sz="quarter" idx="10"/>
          </p:nvPr>
        </p:nvSpPr>
        <p:spPr>
          <a:xfrm>
            <a:off x="6915150" y="3009900"/>
            <a:ext cx="457200" cy="441325"/>
          </a:xfrm>
        </p:spPr>
        <p:txBody>
          <a:bodyPr/>
          <a:lstStyle>
            <a:lvl1pPr>
              <a:defRPr/>
            </a:lvl1pPr>
          </a:lstStyle>
          <a:p>
            <a:pPr>
              <a:defRPr/>
            </a:pPr>
            <a:fld id="{70980E02-75EA-46C6-9047-D9F088E49F79}" type="slidenum">
              <a:rPr lang="it-IT"/>
              <a:pPr>
                <a:defRPr/>
              </a:pPr>
              <a:t>‹N›</a:t>
            </a:fld>
            <a:endParaRPr lang="it-IT"/>
          </a:p>
        </p:txBody>
      </p:sp>
      <p:sp>
        <p:nvSpPr>
          <p:cNvPr id="14" name="Segnaposto data 3"/>
          <p:cNvSpPr>
            <a:spLocks noGrp="1"/>
          </p:cNvSpPr>
          <p:nvPr>
            <p:ph type="dt" sz="half" idx="11"/>
          </p:nvPr>
        </p:nvSpPr>
        <p:spPr/>
        <p:txBody>
          <a:bodyPr/>
          <a:lstStyle>
            <a:lvl1pPr>
              <a:defRPr/>
            </a:lvl1pPr>
          </a:lstStyle>
          <a:p>
            <a:pPr>
              <a:defRPr/>
            </a:pPr>
            <a:fld id="{43AB11D6-0B3C-4914-9E21-3C92CE0A6EA2}" type="datetimeFigureOut">
              <a:rPr lang="it-IT"/>
              <a:pPr>
                <a:defRPr/>
              </a:pPr>
              <a:t>19/02/2019</a:t>
            </a:fld>
            <a:endParaRPr lang="it-IT"/>
          </a:p>
        </p:txBody>
      </p:sp>
      <p:sp>
        <p:nvSpPr>
          <p:cNvPr id="15" name="Segnaposto piè di pagina 4"/>
          <p:cNvSpPr>
            <a:spLocks noGrp="1"/>
          </p:cNvSpPr>
          <p:nvPr>
            <p:ph type="ftr" sz="quarter" idx="12"/>
          </p:nvPr>
        </p:nvSpPr>
        <p:spPr/>
        <p:txBody>
          <a:bodyPr/>
          <a:lstStyle>
            <a:lvl1pPr>
              <a:defRPr/>
            </a:lvl1pPr>
          </a:lstStyle>
          <a:p>
            <a:pPr>
              <a:defRPr/>
            </a:pPr>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4" name="Date Placeholder 29"/>
          <p:cNvSpPr>
            <a:spLocks noGrp="1"/>
          </p:cNvSpPr>
          <p:nvPr>
            <p:ph type="dt" sz="half" idx="10"/>
          </p:nvPr>
        </p:nvSpPr>
        <p:spPr/>
        <p:txBody>
          <a:bodyPr/>
          <a:lstStyle>
            <a:lvl1pPr>
              <a:defRPr>
                <a:solidFill>
                  <a:srgbClr val="DBF5F9">
                    <a:shade val="90000"/>
                  </a:srgbClr>
                </a:solidFill>
              </a:defRPr>
            </a:lvl1pPr>
          </a:lstStyle>
          <a:p>
            <a:pPr>
              <a:defRPr/>
            </a:pPr>
            <a:fld id="{1577AE17-C63A-458C-A6D4-963BFFB67FDA}" type="datetimeFigureOut">
              <a:rPr lang="it-IT"/>
              <a:pPr>
                <a:defRPr/>
              </a:pPr>
              <a:t>19/02/2019</a:t>
            </a:fld>
            <a:endParaRPr lang="it-IT"/>
          </a:p>
        </p:txBody>
      </p:sp>
      <p:sp>
        <p:nvSpPr>
          <p:cNvPr id="5" name="Footer Placeholder 18"/>
          <p:cNvSpPr>
            <a:spLocks noGrp="1"/>
          </p:cNvSpPr>
          <p:nvPr>
            <p:ph type="ftr" sz="quarter" idx="11"/>
          </p:nvPr>
        </p:nvSpPr>
        <p:spPr/>
        <p:txBody>
          <a:bodyPr/>
          <a:lstStyle>
            <a:lvl1pPr>
              <a:defRPr>
                <a:solidFill>
                  <a:srgbClr val="DBF5F9">
                    <a:shade val="90000"/>
                  </a:srgbClr>
                </a:solidFill>
              </a:defRPr>
            </a:lvl1pPr>
          </a:lstStyle>
          <a:p>
            <a:pPr>
              <a:defRPr/>
            </a:pPr>
            <a:endParaRPr lang="it-IT"/>
          </a:p>
        </p:txBody>
      </p:sp>
      <p:sp>
        <p:nvSpPr>
          <p:cNvPr id="6" name="Slide Number Placeholder 26"/>
          <p:cNvSpPr>
            <a:spLocks noGrp="1"/>
          </p:cNvSpPr>
          <p:nvPr>
            <p:ph type="sldNum" sz="quarter" idx="12"/>
          </p:nvPr>
        </p:nvSpPr>
        <p:spPr/>
        <p:txBody>
          <a:bodyPr/>
          <a:lstStyle>
            <a:lvl1pPr>
              <a:defRPr>
                <a:solidFill>
                  <a:srgbClr val="DBF5F9">
                    <a:shade val="90000"/>
                  </a:srgbClr>
                </a:solidFill>
              </a:defRPr>
            </a:lvl1pPr>
          </a:lstStyle>
          <a:p>
            <a:pPr>
              <a:defRPr/>
            </a:pPr>
            <a:fld id="{56125EAA-FCE9-4F24-A72A-D5F2ABF5FD9A}"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A519E38A-4732-4B6A-9A63-61ACD5E61844}"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B4F92A99-0B4B-466F-9F80-9DC3D072CB08}" type="slidenum">
              <a:rPr lang="it-IT"/>
              <a:pPr>
                <a:defRPr/>
              </a:pPr>
              <a:t>‹N›</a:t>
            </a:fld>
            <a:endParaRPr 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lvl1pPr>
              <a:defRPr>
                <a:solidFill>
                  <a:srgbClr val="DBF5F9">
                    <a:shade val="90000"/>
                  </a:srgbClr>
                </a:solidFill>
              </a:defRPr>
            </a:lvl1pPr>
          </a:lstStyle>
          <a:p>
            <a:pPr>
              <a:defRPr/>
            </a:pPr>
            <a:fld id="{1296E85A-F00C-46A9-9BDD-DDFB28575665}"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solidFill>
                  <a:srgbClr val="DBF5F9">
                    <a:shade val="90000"/>
                  </a:srgbClr>
                </a:solidFill>
              </a:defRPr>
            </a:lvl1pPr>
          </a:lstStyle>
          <a:p>
            <a:pPr>
              <a:defRPr/>
            </a:pPr>
            <a:endParaRPr lang="it-IT"/>
          </a:p>
        </p:txBody>
      </p:sp>
      <p:sp>
        <p:nvSpPr>
          <p:cNvPr id="6" name="Slide Number Placeholder 5"/>
          <p:cNvSpPr>
            <a:spLocks noGrp="1"/>
          </p:cNvSpPr>
          <p:nvPr>
            <p:ph type="sldNum" sz="quarter" idx="12"/>
          </p:nvPr>
        </p:nvSpPr>
        <p:spPr/>
        <p:txBody>
          <a:bodyPr/>
          <a:lstStyle>
            <a:lvl1pPr>
              <a:defRPr>
                <a:solidFill>
                  <a:srgbClr val="DBF5F9">
                    <a:shade val="90000"/>
                  </a:srgbClr>
                </a:solidFill>
              </a:defRPr>
            </a:lvl1pPr>
          </a:lstStyle>
          <a:p>
            <a:pPr>
              <a:defRPr/>
            </a:pPr>
            <a:fld id="{4DA64A46-F616-4118-9B03-CD19B5EE1251}"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9"/>
          <p:cNvSpPr>
            <a:spLocks noGrp="1"/>
          </p:cNvSpPr>
          <p:nvPr>
            <p:ph type="dt" sz="half" idx="10"/>
          </p:nvPr>
        </p:nvSpPr>
        <p:spPr/>
        <p:txBody>
          <a:bodyPr/>
          <a:lstStyle>
            <a:lvl1pPr>
              <a:defRPr/>
            </a:lvl1pPr>
          </a:lstStyle>
          <a:p>
            <a:pPr>
              <a:defRPr/>
            </a:pPr>
            <a:fld id="{7AFCDF06-BDCF-49EB-A888-80A26591BE2F}" type="datetimeFigureOut">
              <a:rPr lang="it-IT"/>
              <a:pPr>
                <a:defRPr/>
              </a:pPr>
              <a:t>19/02/2019</a:t>
            </a:fld>
            <a:endParaRPr lang="it-IT"/>
          </a:p>
        </p:txBody>
      </p:sp>
      <p:sp>
        <p:nvSpPr>
          <p:cNvPr id="6" name="Footer Placeholder 21"/>
          <p:cNvSpPr>
            <a:spLocks noGrp="1"/>
          </p:cNvSpPr>
          <p:nvPr>
            <p:ph type="ftr" sz="quarter" idx="11"/>
          </p:nvPr>
        </p:nvSpPr>
        <p:spPr/>
        <p:txBody>
          <a:bodyPr/>
          <a:lstStyle>
            <a:lvl1pPr>
              <a:defRPr/>
            </a:lvl1pPr>
          </a:lstStyle>
          <a:p>
            <a:pPr>
              <a:defRPr/>
            </a:pPr>
            <a:endParaRPr lang="it-IT"/>
          </a:p>
        </p:txBody>
      </p:sp>
      <p:sp>
        <p:nvSpPr>
          <p:cNvPr id="7" name="Slide Number Placeholder 17"/>
          <p:cNvSpPr>
            <a:spLocks noGrp="1"/>
          </p:cNvSpPr>
          <p:nvPr>
            <p:ph type="sldNum" sz="quarter" idx="12"/>
          </p:nvPr>
        </p:nvSpPr>
        <p:spPr/>
        <p:txBody>
          <a:bodyPr/>
          <a:lstStyle>
            <a:lvl1pPr>
              <a:defRPr/>
            </a:lvl1pPr>
          </a:lstStyle>
          <a:p>
            <a:pPr>
              <a:defRPr/>
            </a:pPr>
            <a:fld id="{732F2675-9077-4ADB-A4AF-93B8ADC50EEA}" type="slidenum">
              <a:rPr lang="it-IT"/>
              <a:pPr>
                <a:defRPr/>
              </a:pPr>
              <a:t>‹N›</a:t>
            </a:fld>
            <a:endParaRPr lang="it-IT"/>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Date Placeholder 9"/>
          <p:cNvSpPr>
            <a:spLocks noGrp="1"/>
          </p:cNvSpPr>
          <p:nvPr>
            <p:ph type="dt" sz="half" idx="10"/>
          </p:nvPr>
        </p:nvSpPr>
        <p:spPr/>
        <p:txBody>
          <a:bodyPr/>
          <a:lstStyle>
            <a:lvl1pPr>
              <a:defRPr/>
            </a:lvl1pPr>
          </a:lstStyle>
          <a:p>
            <a:pPr>
              <a:defRPr/>
            </a:pPr>
            <a:fld id="{682362F2-3FBD-4880-B98D-75DEFDAF4C35}" type="datetimeFigureOut">
              <a:rPr lang="it-IT"/>
              <a:pPr>
                <a:defRPr/>
              </a:pPr>
              <a:t>19/02/2019</a:t>
            </a:fld>
            <a:endParaRPr lang="it-IT"/>
          </a:p>
        </p:txBody>
      </p:sp>
      <p:sp>
        <p:nvSpPr>
          <p:cNvPr id="8" name="Footer Placeholder 21"/>
          <p:cNvSpPr>
            <a:spLocks noGrp="1"/>
          </p:cNvSpPr>
          <p:nvPr>
            <p:ph type="ftr" sz="quarter" idx="11"/>
          </p:nvPr>
        </p:nvSpPr>
        <p:spPr/>
        <p:txBody>
          <a:bodyPr/>
          <a:lstStyle>
            <a:lvl1pPr>
              <a:defRPr/>
            </a:lvl1pPr>
          </a:lstStyle>
          <a:p>
            <a:pPr>
              <a:defRPr/>
            </a:pPr>
            <a:endParaRPr lang="it-IT"/>
          </a:p>
        </p:txBody>
      </p:sp>
      <p:sp>
        <p:nvSpPr>
          <p:cNvPr id="9" name="Slide Number Placeholder 17"/>
          <p:cNvSpPr>
            <a:spLocks noGrp="1"/>
          </p:cNvSpPr>
          <p:nvPr>
            <p:ph type="sldNum" sz="quarter" idx="12"/>
          </p:nvPr>
        </p:nvSpPr>
        <p:spPr/>
        <p:txBody>
          <a:bodyPr/>
          <a:lstStyle>
            <a:lvl1pPr>
              <a:defRPr/>
            </a:lvl1pPr>
          </a:lstStyle>
          <a:p>
            <a:pPr>
              <a:defRPr/>
            </a:pPr>
            <a:fld id="{85C67735-DC6E-4304-979E-FDCF4B34070C}" type="slidenum">
              <a:rPr lang="it-IT"/>
              <a:pPr>
                <a:defRPr/>
              </a:pPr>
              <a:t>‹N›</a:t>
            </a:fld>
            <a:endParaRPr lang="it-IT"/>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Date Placeholder 9"/>
          <p:cNvSpPr>
            <a:spLocks noGrp="1"/>
          </p:cNvSpPr>
          <p:nvPr>
            <p:ph type="dt" sz="half" idx="10"/>
          </p:nvPr>
        </p:nvSpPr>
        <p:spPr/>
        <p:txBody>
          <a:bodyPr/>
          <a:lstStyle>
            <a:lvl1pPr>
              <a:defRPr/>
            </a:lvl1pPr>
          </a:lstStyle>
          <a:p>
            <a:pPr>
              <a:defRPr/>
            </a:pPr>
            <a:fld id="{1BA7EC02-466C-43A4-87BE-B4376B94F21F}" type="datetimeFigureOut">
              <a:rPr lang="it-IT"/>
              <a:pPr>
                <a:defRPr/>
              </a:pPr>
              <a:t>19/02/2019</a:t>
            </a:fld>
            <a:endParaRPr lang="it-IT"/>
          </a:p>
        </p:txBody>
      </p:sp>
      <p:sp>
        <p:nvSpPr>
          <p:cNvPr id="4" name="Footer Placeholder 21"/>
          <p:cNvSpPr>
            <a:spLocks noGrp="1"/>
          </p:cNvSpPr>
          <p:nvPr>
            <p:ph type="ftr" sz="quarter" idx="11"/>
          </p:nvPr>
        </p:nvSpPr>
        <p:spPr/>
        <p:txBody>
          <a:bodyPr/>
          <a:lstStyle>
            <a:lvl1pPr>
              <a:defRPr/>
            </a:lvl1pPr>
          </a:lstStyle>
          <a:p>
            <a:pPr>
              <a:defRPr/>
            </a:pPr>
            <a:endParaRPr lang="it-IT"/>
          </a:p>
        </p:txBody>
      </p:sp>
      <p:sp>
        <p:nvSpPr>
          <p:cNvPr id="5" name="Slide Number Placeholder 17"/>
          <p:cNvSpPr>
            <a:spLocks noGrp="1"/>
          </p:cNvSpPr>
          <p:nvPr>
            <p:ph type="sldNum" sz="quarter" idx="12"/>
          </p:nvPr>
        </p:nvSpPr>
        <p:spPr/>
        <p:txBody>
          <a:bodyPr/>
          <a:lstStyle>
            <a:lvl1pPr>
              <a:defRPr/>
            </a:lvl1pPr>
          </a:lstStyle>
          <a:p>
            <a:pPr>
              <a:defRPr/>
            </a:pPr>
            <a:fld id="{0D6760D5-C024-424D-BAF7-F7A3D6A5740D}" type="slidenum">
              <a:rPr lang="it-IT"/>
              <a:pPr>
                <a:defRPr/>
              </a:pPr>
              <a:t>‹N›</a:t>
            </a:fld>
            <a:endParaRPr 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242F9A2C-D7CA-47B3-B141-E5940BAB0420}" type="datetimeFigureOut">
              <a:rPr lang="it-IT"/>
              <a:pPr>
                <a:defRPr/>
              </a:pPr>
              <a:t>19/02/2019</a:t>
            </a:fld>
            <a:endParaRPr lang="it-IT"/>
          </a:p>
        </p:txBody>
      </p:sp>
      <p:sp>
        <p:nvSpPr>
          <p:cNvPr id="3" name="Footer Placeholder 21"/>
          <p:cNvSpPr>
            <a:spLocks noGrp="1"/>
          </p:cNvSpPr>
          <p:nvPr>
            <p:ph type="ftr" sz="quarter" idx="11"/>
          </p:nvPr>
        </p:nvSpPr>
        <p:spPr/>
        <p:txBody>
          <a:bodyPr/>
          <a:lstStyle>
            <a:lvl1pPr>
              <a:defRPr/>
            </a:lvl1pPr>
          </a:lstStyle>
          <a:p>
            <a:pPr>
              <a:defRPr/>
            </a:pPr>
            <a:endParaRPr lang="it-IT"/>
          </a:p>
        </p:txBody>
      </p:sp>
      <p:sp>
        <p:nvSpPr>
          <p:cNvPr id="4" name="Slide Number Placeholder 17"/>
          <p:cNvSpPr>
            <a:spLocks noGrp="1"/>
          </p:cNvSpPr>
          <p:nvPr>
            <p:ph type="sldNum" sz="quarter" idx="12"/>
          </p:nvPr>
        </p:nvSpPr>
        <p:spPr/>
        <p:txBody>
          <a:bodyPr/>
          <a:lstStyle>
            <a:lvl1pPr>
              <a:defRPr/>
            </a:lvl1pPr>
          </a:lstStyle>
          <a:p>
            <a:pPr>
              <a:defRPr/>
            </a:pPr>
            <a:fld id="{BA5A7091-03E4-404D-B629-ADAD18694B88}" type="slidenum">
              <a:rPr lang="it-IT"/>
              <a:pPr>
                <a:defRPr/>
              </a:pPr>
              <a:t>‹N›</a:t>
            </a:fld>
            <a:endParaRPr 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it-IT" smtClean="0"/>
              <a:t>Fare clic per modificare stili del testo dello schema</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9"/>
          <p:cNvSpPr>
            <a:spLocks noGrp="1"/>
          </p:cNvSpPr>
          <p:nvPr>
            <p:ph type="dt" sz="half" idx="10"/>
          </p:nvPr>
        </p:nvSpPr>
        <p:spPr/>
        <p:txBody>
          <a:bodyPr/>
          <a:lstStyle>
            <a:lvl1pPr>
              <a:defRPr/>
            </a:lvl1pPr>
          </a:lstStyle>
          <a:p>
            <a:pPr>
              <a:defRPr/>
            </a:pPr>
            <a:fld id="{2341F4CD-1289-43A3-B234-02A58B24F233}" type="datetimeFigureOut">
              <a:rPr lang="it-IT"/>
              <a:pPr>
                <a:defRPr/>
              </a:pPr>
              <a:t>19/02/2019</a:t>
            </a:fld>
            <a:endParaRPr lang="it-IT"/>
          </a:p>
        </p:txBody>
      </p:sp>
      <p:sp>
        <p:nvSpPr>
          <p:cNvPr id="6" name="Footer Placeholder 21"/>
          <p:cNvSpPr>
            <a:spLocks noGrp="1"/>
          </p:cNvSpPr>
          <p:nvPr>
            <p:ph type="ftr" sz="quarter" idx="11"/>
          </p:nvPr>
        </p:nvSpPr>
        <p:spPr/>
        <p:txBody>
          <a:bodyPr/>
          <a:lstStyle>
            <a:lvl1pPr>
              <a:defRPr/>
            </a:lvl1pPr>
          </a:lstStyle>
          <a:p>
            <a:pPr>
              <a:defRPr/>
            </a:pPr>
            <a:endParaRPr lang="it-IT"/>
          </a:p>
        </p:txBody>
      </p:sp>
      <p:sp>
        <p:nvSpPr>
          <p:cNvPr id="7" name="Slide Number Placeholder 17"/>
          <p:cNvSpPr>
            <a:spLocks noGrp="1"/>
          </p:cNvSpPr>
          <p:nvPr>
            <p:ph type="sldNum" sz="quarter" idx="12"/>
          </p:nvPr>
        </p:nvSpPr>
        <p:spPr/>
        <p:txBody>
          <a:bodyPr/>
          <a:lstStyle>
            <a:lvl1pPr>
              <a:defRPr/>
            </a:lvl1pPr>
          </a:lstStyle>
          <a:p>
            <a:pPr>
              <a:defRPr/>
            </a:pPr>
            <a:fld id="{D7810303-1786-47D7-8275-53DF1DD6AD24}" type="slidenum">
              <a:rPr lang="it-IT"/>
              <a:pPr>
                <a:defRPr/>
              </a:pPr>
              <a:t>‹N›</a:t>
            </a:fld>
            <a:endParaRPr lang="it-IT"/>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it-IT" smtClean="0"/>
              <a:t>Fare clic per modificare lo stile del titolo</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9" name="Date Placeholder 4"/>
          <p:cNvSpPr>
            <a:spLocks noGrp="1"/>
          </p:cNvSpPr>
          <p:nvPr>
            <p:ph type="dt" sz="half" idx="10"/>
          </p:nvPr>
        </p:nvSpPr>
        <p:spPr/>
        <p:txBody>
          <a:bodyPr/>
          <a:lstStyle>
            <a:lvl1pPr>
              <a:defRPr/>
            </a:lvl1pPr>
          </a:lstStyle>
          <a:p>
            <a:pPr>
              <a:defRPr/>
            </a:pPr>
            <a:fld id="{5ACC05B3-ACDF-443C-AB8C-7DA06BFB10B0}" type="datetimeFigureOut">
              <a:rPr lang="it-IT"/>
              <a:pPr>
                <a:defRPr/>
              </a:pPr>
              <a:t>19/02/2019</a:t>
            </a:fld>
            <a:endParaRPr lang="it-IT"/>
          </a:p>
        </p:txBody>
      </p:sp>
      <p:sp>
        <p:nvSpPr>
          <p:cNvPr id="10" name="Footer Placeholder 5"/>
          <p:cNvSpPr>
            <a:spLocks noGrp="1"/>
          </p:cNvSpPr>
          <p:nvPr>
            <p:ph type="ftr" sz="quarter" idx="11"/>
          </p:nvPr>
        </p:nvSpPr>
        <p:spPr/>
        <p:txBody>
          <a:bodyPr/>
          <a:lstStyle>
            <a:lvl1pPr>
              <a:defRPr/>
            </a:lvl1pPr>
          </a:lstStyle>
          <a:p>
            <a:pPr>
              <a:defRPr/>
            </a:pPr>
            <a:endParaRPr lang="it-IT"/>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051DE2BF-454F-49B1-B573-4D37717366B2}" type="slidenum">
              <a:rPr lang="it-IT"/>
              <a:pPr>
                <a:defRPr/>
              </a:pPr>
              <a:t>‹N›</a:t>
            </a:fld>
            <a:endParaRPr lang="it-IT"/>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60E4AC37-4120-4626-BB2C-90BABE9C9A62}"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48EC8893-EC8B-4FE7-9EDE-68216AA634DA}" type="slidenum">
              <a:rPr lang="it-IT"/>
              <a:pPr>
                <a:defRPr/>
              </a:pPr>
              <a:t>‹N›</a:t>
            </a:fld>
            <a:endParaRPr lang="it-I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5A493A4C-BB73-449B-B07E-0A29C831FAF3}"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8806BEFA-27C6-4768-9D7B-D49D772DCFE5}" type="slidenum">
              <a:rPr lang="it-IT"/>
              <a:pPr>
                <a:defRPr/>
              </a:pPr>
              <a:t>‹N›</a:t>
            </a:fld>
            <a:endParaRPr lang="it-IT"/>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4" name="Date Placeholder 29"/>
          <p:cNvSpPr>
            <a:spLocks noGrp="1"/>
          </p:cNvSpPr>
          <p:nvPr>
            <p:ph type="dt" sz="half" idx="10"/>
          </p:nvPr>
        </p:nvSpPr>
        <p:spPr/>
        <p:txBody>
          <a:bodyPr/>
          <a:lstStyle>
            <a:lvl1pPr>
              <a:defRPr>
                <a:solidFill>
                  <a:srgbClr val="DBF5F9">
                    <a:shade val="90000"/>
                  </a:srgbClr>
                </a:solidFill>
              </a:defRPr>
            </a:lvl1pPr>
          </a:lstStyle>
          <a:p>
            <a:pPr>
              <a:defRPr/>
            </a:pPr>
            <a:fld id="{D102148C-7FE6-4C83-982D-6818E9EADDAE}" type="datetimeFigureOut">
              <a:rPr lang="it-IT"/>
              <a:pPr>
                <a:defRPr/>
              </a:pPr>
              <a:t>19/02/2019</a:t>
            </a:fld>
            <a:endParaRPr lang="it-IT"/>
          </a:p>
        </p:txBody>
      </p:sp>
      <p:sp>
        <p:nvSpPr>
          <p:cNvPr id="5" name="Footer Placeholder 18"/>
          <p:cNvSpPr>
            <a:spLocks noGrp="1"/>
          </p:cNvSpPr>
          <p:nvPr>
            <p:ph type="ftr" sz="quarter" idx="11"/>
          </p:nvPr>
        </p:nvSpPr>
        <p:spPr/>
        <p:txBody>
          <a:bodyPr/>
          <a:lstStyle>
            <a:lvl1pPr>
              <a:defRPr>
                <a:solidFill>
                  <a:srgbClr val="DBF5F9">
                    <a:shade val="90000"/>
                  </a:srgbClr>
                </a:solidFill>
              </a:defRPr>
            </a:lvl1pPr>
          </a:lstStyle>
          <a:p>
            <a:pPr>
              <a:defRPr/>
            </a:pPr>
            <a:endParaRPr lang="it-IT"/>
          </a:p>
        </p:txBody>
      </p:sp>
      <p:sp>
        <p:nvSpPr>
          <p:cNvPr id="6" name="Slide Number Placeholder 26"/>
          <p:cNvSpPr>
            <a:spLocks noGrp="1"/>
          </p:cNvSpPr>
          <p:nvPr>
            <p:ph type="sldNum" sz="quarter" idx="12"/>
          </p:nvPr>
        </p:nvSpPr>
        <p:spPr/>
        <p:txBody>
          <a:bodyPr/>
          <a:lstStyle>
            <a:lvl1pPr>
              <a:defRPr>
                <a:solidFill>
                  <a:srgbClr val="DBF5F9">
                    <a:shade val="90000"/>
                  </a:srgbClr>
                </a:solidFill>
              </a:defRPr>
            </a:lvl1pPr>
          </a:lstStyle>
          <a:p>
            <a:pPr>
              <a:defRPr/>
            </a:pPr>
            <a:fld id="{905FFEF7-DB94-425D-A5DC-E46062497275}"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94C61222-A0FB-42B4-819C-5A6E1FD2EACE}"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5C8D7529-56F9-4359-A4A1-6C49E7FA28FF}" type="slidenum">
              <a:rPr lang="it-IT"/>
              <a:pPr>
                <a:defRPr/>
              </a:pPr>
              <a:t>‹N›</a:t>
            </a:fld>
            <a:endParaRPr lang="it-IT"/>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lvl1pPr>
              <a:defRPr>
                <a:solidFill>
                  <a:srgbClr val="DBF5F9">
                    <a:shade val="90000"/>
                  </a:srgbClr>
                </a:solidFill>
              </a:defRPr>
            </a:lvl1pPr>
          </a:lstStyle>
          <a:p>
            <a:pPr>
              <a:defRPr/>
            </a:pPr>
            <a:fld id="{EAC17D27-1EAA-473E-9767-06012C6962B4}"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solidFill>
                  <a:srgbClr val="DBF5F9">
                    <a:shade val="90000"/>
                  </a:srgbClr>
                </a:solidFill>
              </a:defRPr>
            </a:lvl1pPr>
          </a:lstStyle>
          <a:p>
            <a:pPr>
              <a:defRPr/>
            </a:pPr>
            <a:endParaRPr lang="it-IT"/>
          </a:p>
        </p:txBody>
      </p:sp>
      <p:sp>
        <p:nvSpPr>
          <p:cNvPr id="6" name="Slide Number Placeholder 5"/>
          <p:cNvSpPr>
            <a:spLocks noGrp="1"/>
          </p:cNvSpPr>
          <p:nvPr>
            <p:ph type="sldNum" sz="quarter" idx="12"/>
          </p:nvPr>
        </p:nvSpPr>
        <p:spPr/>
        <p:txBody>
          <a:bodyPr/>
          <a:lstStyle>
            <a:lvl1pPr>
              <a:defRPr>
                <a:solidFill>
                  <a:srgbClr val="DBF5F9">
                    <a:shade val="90000"/>
                  </a:srgbClr>
                </a:solidFill>
              </a:defRPr>
            </a:lvl1pPr>
          </a:lstStyle>
          <a:p>
            <a:pPr>
              <a:defRPr/>
            </a:pPr>
            <a:fld id="{93A3C024-1E84-4F57-AD6C-F1D2E285C842}"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9"/>
          <p:cNvSpPr>
            <a:spLocks noGrp="1"/>
          </p:cNvSpPr>
          <p:nvPr>
            <p:ph type="dt" sz="half" idx="10"/>
          </p:nvPr>
        </p:nvSpPr>
        <p:spPr/>
        <p:txBody>
          <a:bodyPr/>
          <a:lstStyle>
            <a:lvl1pPr>
              <a:defRPr/>
            </a:lvl1pPr>
          </a:lstStyle>
          <a:p>
            <a:pPr>
              <a:defRPr/>
            </a:pPr>
            <a:fld id="{C40B218F-4658-4304-8B23-A7CEE10757DD}" type="datetimeFigureOut">
              <a:rPr lang="it-IT"/>
              <a:pPr>
                <a:defRPr/>
              </a:pPr>
              <a:t>19/02/2019</a:t>
            </a:fld>
            <a:endParaRPr lang="it-IT"/>
          </a:p>
        </p:txBody>
      </p:sp>
      <p:sp>
        <p:nvSpPr>
          <p:cNvPr id="6" name="Footer Placeholder 21"/>
          <p:cNvSpPr>
            <a:spLocks noGrp="1"/>
          </p:cNvSpPr>
          <p:nvPr>
            <p:ph type="ftr" sz="quarter" idx="11"/>
          </p:nvPr>
        </p:nvSpPr>
        <p:spPr/>
        <p:txBody>
          <a:bodyPr/>
          <a:lstStyle>
            <a:lvl1pPr>
              <a:defRPr/>
            </a:lvl1pPr>
          </a:lstStyle>
          <a:p>
            <a:pPr>
              <a:defRPr/>
            </a:pPr>
            <a:endParaRPr lang="it-IT"/>
          </a:p>
        </p:txBody>
      </p:sp>
      <p:sp>
        <p:nvSpPr>
          <p:cNvPr id="7" name="Slide Number Placeholder 17"/>
          <p:cNvSpPr>
            <a:spLocks noGrp="1"/>
          </p:cNvSpPr>
          <p:nvPr>
            <p:ph type="sldNum" sz="quarter" idx="12"/>
          </p:nvPr>
        </p:nvSpPr>
        <p:spPr/>
        <p:txBody>
          <a:bodyPr/>
          <a:lstStyle>
            <a:lvl1pPr>
              <a:defRPr/>
            </a:lvl1pPr>
          </a:lstStyle>
          <a:p>
            <a:pPr>
              <a:defRPr/>
            </a:pPr>
            <a:fld id="{66ECF9D1-A657-4527-90CD-F2E47555AFE6}" type="slidenum">
              <a:rPr lang="it-IT"/>
              <a:pPr>
                <a:defRPr/>
              </a:pPr>
              <a:t>‹N›</a:t>
            </a:fld>
            <a:endParaRPr lang="it-IT"/>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Date Placeholder 9"/>
          <p:cNvSpPr>
            <a:spLocks noGrp="1"/>
          </p:cNvSpPr>
          <p:nvPr>
            <p:ph type="dt" sz="half" idx="10"/>
          </p:nvPr>
        </p:nvSpPr>
        <p:spPr/>
        <p:txBody>
          <a:bodyPr/>
          <a:lstStyle>
            <a:lvl1pPr>
              <a:defRPr/>
            </a:lvl1pPr>
          </a:lstStyle>
          <a:p>
            <a:pPr>
              <a:defRPr/>
            </a:pPr>
            <a:fld id="{9EFC69E6-2C09-4793-AAC4-5FEEA8DEA48D}" type="datetimeFigureOut">
              <a:rPr lang="it-IT"/>
              <a:pPr>
                <a:defRPr/>
              </a:pPr>
              <a:t>19/02/2019</a:t>
            </a:fld>
            <a:endParaRPr lang="it-IT"/>
          </a:p>
        </p:txBody>
      </p:sp>
      <p:sp>
        <p:nvSpPr>
          <p:cNvPr id="8" name="Footer Placeholder 21"/>
          <p:cNvSpPr>
            <a:spLocks noGrp="1"/>
          </p:cNvSpPr>
          <p:nvPr>
            <p:ph type="ftr" sz="quarter" idx="11"/>
          </p:nvPr>
        </p:nvSpPr>
        <p:spPr/>
        <p:txBody>
          <a:bodyPr/>
          <a:lstStyle>
            <a:lvl1pPr>
              <a:defRPr/>
            </a:lvl1pPr>
          </a:lstStyle>
          <a:p>
            <a:pPr>
              <a:defRPr/>
            </a:pPr>
            <a:endParaRPr lang="it-IT"/>
          </a:p>
        </p:txBody>
      </p:sp>
      <p:sp>
        <p:nvSpPr>
          <p:cNvPr id="9" name="Slide Number Placeholder 17"/>
          <p:cNvSpPr>
            <a:spLocks noGrp="1"/>
          </p:cNvSpPr>
          <p:nvPr>
            <p:ph type="sldNum" sz="quarter" idx="12"/>
          </p:nvPr>
        </p:nvSpPr>
        <p:spPr/>
        <p:txBody>
          <a:bodyPr/>
          <a:lstStyle>
            <a:lvl1pPr>
              <a:defRPr/>
            </a:lvl1pPr>
          </a:lstStyle>
          <a:p>
            <a:pPr>
              <a:defRPr/>
            </a:pPr>
            <a:fld id="{65EA4673-1D7A-4AD8-AB0B-216121D2A806}" type="slidenum">
              <a:rPr lang="it-IT"/>
              <a:pPr>
                <a:defRPr/>
              </a:pPr>
              <a:t>‹N›</a:t>
            </a:fld>
            <a:endParaRPr lang="it-IT"/>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Date Placeholder 9"/>
          <p:cNvSpPr>
            <a:spLocks noGrp="1"/>
          </p:cNvSpPr>
          <p:nvPr>
            <p:ph type="dt" sz="half" idx="10"/>
          </p:nvPr>
        </p:nvSpPr>
        <p:spPr/>
        <p:txBody>
          <a:bodyPr/>
          <a:lstStyle>
            <a:lvl1pPr>
              <a:defRPr/>
            </a:lvl1pPr>
          </a:lstStyle>
          <a:p>
            <a:pPr>
              <a:defRPr/>
            </a:pPr>
            <a:fld id="{4E1644F4-C3B0-4C43-B7D9-B9867BA5351B}" type="datetimeFigureOut">
              <a:rPr lang="it-IT"/>
              <a:pPr>
                <a:defRPr/>
              </a:pPr>
              <a:t>19/02/2019</a:t>
            </a:fld>
            <a:endParaRPr lang="it-IT"/>
          </a:p>
        </p:txBody>
      </p:sp>
      <p:sp>
        <p:nvSpPr>
          <p:cNvPr id="4" name="Footer Placeholder 21"/>
          <p:cNvSpPr>
            <a:spLocks noGrp="1"/>
          </p:cNvSpPr>
          <p:nvPr>
            <p:ph type="ftr" sz="quarter" idx="11"/>
          </p:nvPr>
        </p:nvSpPr>
        <p:spPr/>
        <p:txBody>
          <a:bodyPr/>
          <a:lstStyle>
            <a:lvl1pPr>
              <a:defRPr/>
            </a:lvl1pPr>
          </a:lstStyle>
          <a:p>
            <a:pPr>
              <a:defRPr/>
            </a:pPr>
            <a:endParaRPr lang="it-IT"/>
          </a:p>
        </p:txBody>
      </p:sp>
      <p:sp>
        <p:nvSpPr>
          <p:cNvPr id="5" name="Slide Number Placeholder 17"/>
          <p:cNvSpPr>
            <a:spLocks noGrp="1"/>
          </p:cNvSpPr>
          <p:nvPr>
            <p:ph type="sldNum" sz="quarter" idx="12"/>
          </p:nvPr>
        </p:nvSpPr>
        <p:spPr/>
        <p:txBody>
          <a:bodyPr/>
          <a:lstStyle>
            <a:lvl1pPr>
              <a:defRPr/>
            </a:lvl1pPr>
          </a:lstStyle>
          <a:p>
            <a:pPr>
              <a:defRPr/>
            </a:pPr>
            <a:fld id="{87CAA0C8-2024-4648-B448-EC4C8BAAE347}" type="slidenum">
              <a:rPr lang="it-IT"/>
              <a:pPr>
                <a:defRPr/>
              </a:pPr>
              <a:t>‹N›</a:t>
            </a:fld>
            <a:endParaRPr lang="it-IT"/>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F09893BA-753E-4504-94D7-4BF5287BBA6E}" type="datetimeFigureOut">
              <a:rPr lang="it-IT"/>
              <a:pPr>
                <a:defRPr/>
              </a:pPr>
              <a:t>19/02/2019</a:t>
            </a:fld>
            <a:endParaRPr lang="it-IT"/>
          </a:p>
        </p:txBody>
      </p:sp>
      <p:sp>
        <p:nvSpPr>
          <p:cNvPr id="3" name="Footer Placeholder 21"/>
          <p:cNvSpPr>
            <a:spLocks noGrp="1"/>
          </p:cNvSpPr>
          <p:nvPr>
            <p:ph type="ftr" sz="quarter" idx="11"/>
          </p:nvPr>
        </p:nvSpPr>
        <p:spPr/>
        <p:txBody>
          <a:bodyPr/>
          <a:lstStyle>
            <a:lvl1pPr>
              <a:defRPr/>
            </a:lvl1pPr>
          </a:lstStyle>
          <a:p>
            <a:pPr>
              <a:defRPr/>
            </a:pPr>
            <a:endParaRPr lang="it-IT"/>
          </a:p>
        </p:txBody>
      </p:sp>
      <p:sp>
        <p:nvSpPr>
          <p:cNvPr id="4" name="Slide Number Placeholder 17"/>
          <p:cNvSpPr>
            <a:spLocks noGrp="1"/>
          </p:cNvSpPr>
          <p:nvPr>
            <p:ph type="sldNum" sz="quarter" idx="12"/>
          </p:nvPr>
        </p:nvSpPr>
        <p:spPr/>
        <p:txBody>
          <a:bodyPr/>
          <a:lstStyle>
            <a:lvl1pPr>
              <a:defRPr/>
            </a:lvl1pPr>
          </a:lstStyle>
          <a:p>
            <a:pPr>
              <a:defRPr/>
            </a:pPr>
            <a:fld id="{00C91B85-BC05-4D46-9F25-095068A84BBA}" type="slidenum">
              <a:rPr lang="it-IT"/>
              <a:pPr>
                <a:defRPr/>
              </a:pPr>
              <a:t>‹N›</a:t>
            </a:fld>
            <a:endParaRPr lang="it-IT"/>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it-IT" smtClean="0"/>
              <a:t>Fare clic per modificare stili del testo dello schema</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9"/>
          <p:cNvSpPr>
            <a:spLocks noGrp="1"/>
          </p:cNvSpPr>
          <p:nvPr>
            <p:ph type="dt" sz="half" idx="10"/>
          </p:nvPr>
        </p:nvSpPr>
        <p:spPr/>
        <p:txBody>
          <a:bodyPr/>
          <a:lstStyle>
            <a:lvl1pPr>
              <a:defRPr/>
            </a:lvl1pPr>
          </a:lstStyle>
          <a:p>
            <a:pPr>
              <a:defRPr/>
            </a:pPr>
            <a:fld id="{62A6B772-8FAE-4FFD-B4F4-D8C0838896D6}" type="datetimeFigureOut">
              <a:rPr lang="it-IT"/>
              <a:pPr>
                <a:defRPr/>
              </a:pPr>
              <a:t>19/02/2019</a:t>
            </a:fld>
            <a:endParaRPr lang="it-IT"/>
          </a:p>
        </p:txBody>
      </p:sp>
      <p:sp>
        <p:nvSpPr>
          <p:cNvPr id="6" name="Footer Placeholder 21"/>
          <p:cNvSpPr>
            <a:spLocks noGrp="1"/>
          </p:cNvSpPr>
          <p:nvPr>
            <p:ph type="ftr" sz="quarter" idx="11"/>
          </p:nvPr>
        </p:nvSpPr>
        <p:spPr/>
        <p:txBody>
          <a:bodyPr/>
          <a:lstStyle>
            <a:lvl1pPr>
              <a:defRPr/>
            </a:lvl1pPr>
          </a:lstStyle>
          <a:p>
            <a:pPr>
              <a:defRPr/>
            </a:pPr>
            <a:endParaRPr lang="it-IT"/>
          </a:p>
        </p:txBody>
      </p:sp>
      <p:sp>
        <p:nvSpPr>
          <p:cNvPr id="7" name="Slide Number Placeholder 17"/>
          <p:cNvSpPr>
            <a:spLocks noGrp="1"/>
          </p:cNvSpPr>
          <p:nvPr>
            <p:ph type="sldNum" sz="quarter" idx="12"/>
          </p:nvPr>
        </p:nvSpPr>
        <p:spPr/>
        <p:txBody>
          <a:bodyPr/>
          <a:lstStyle>
            <a:lvl1pPr>
              <a:defRPr/>
            </a:lvl1pPr>
          </a:lstStyle>
          <a:p>
            <a:pPr>
              <a:defRPr/>
            </a:pPr>
            <a:fld id="{D0ED0F5B-D4E7-45F1-8986-F45906423733}" type="slidenum">
              <a:rPr lang="it-IT"/>
              <a:pPr>
                <a:defRPr/>
              </a:pPr>
              <a:t>‹N›</a:t>
            </a:fld>
            <a:endParaRPr lang="it-IT"/>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it-IT" smtClean="0"/>
              <a:t>Fare clic per modificare lo stile del titolo</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9" name="Date Placeholder 4"/>
          <p:cNvSpPr>
            <a:spLocks noGrp="1"/>
          </p:cNvSpPr>
          <p:nvPr>
            <p:ph type="dt" sz="half" idx="10"/>
          </p:nvPr>
        </p:nvSpPr>
        <p:spPr/>
        <p:txBody>
          <a:bodyPr/>
          <a:lstStyle>
            <a:lvl1pPr>
              <a:defRPr/>
            </a:lvl1pPr>
          </a:lstStyle>
          <a:p>
            <a:pPr>
              <a:defRPr/>
            </a:pPr>
            <a:fld id="{CE12EEC6-65BE-4887-A2F4-4FEA64244012}" type="datetimeFigureOut">
              <a:rPr lang="it-IT"/>
              <a:pPr>
                <a:defRPr/>
              </a:pPr>
              <a:t>19/02/2019</a:t>
            </a:fld>
            <a:endParaRPr lang="it-IT"/>
          </a:p>
        </p:txBody>
      </p:sp>
      <p:sp>
        <p:nvSpPr>
          <p:cNvPr id="10" name="Footer Placeholder 5"/>
          <p:cNvSpPr>
            <a:spLocks noGrp="1"/>
          </p:cNvSpPr>
          <p:nvPr>
            <p:ph type="ftr" sz="quarter" idx="11"/>
          </p:nvPr>
        </p:nvSpPr>
        <p:spPr/>
        <p:txBody>
          <a:bodyPr/>
          <a:lstStyle>
            <a:lvl1pPr>
              <a:defRPr/>
            </a:lvl1pPr>
          </a:lstStyle>
          <a:p>
            <a:pPr>
              <a:defRPr/>
            </a:pPr>
            <a:endParaRPr lang="it-IT"/>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FC5F08A2-1968-4E23-A39D-120726BB6676}" type="slidenum">
              <a:rPr lang="it-IT"/>
              <a:pPr>
                <a:defRPr/>
              </a:pPr>
              <a:t>‹N›</a:t>
            </a:fld>
            <a:endParaRPr lang="it-IT"/>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64EEE73B-098D-4C74-9C67-C34CFA1DCAE3}"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ED108911-5015-442F-B82B-C2DE7474E459}" type="slidenum">
              <a:rPr lang="it-IT"/>
              <a:pPr>
                <a:defRPr/>
              </a:pPr>
              <a:t>‹N›</a:t>
            </a:fld>
            <a:endParaRPr lang="it-IT"/>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5E58750E-F41E-4041-85E5-DD9D7CBB976F}"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7AA211C0-CB89-46F2-9618-3BB94008E3EA}" type="slidenum">
              <a:rPr lang="it-IT"/>
              <a:pPr>
                <a:defRPr/>
              </a:pPr>
              <a:t>‹N›</a:t>
            </a:fld>
            <a:endParaRPr lang="it-IT"/>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4" name="Date Placeholder 29"/>
          <p:cNvSpPr>
            <a:spLocks noGrp="1"/>
          </p:cNvSpPr>
          <p:nvPr>
            <p:ph type="dt" sz="half" idx="10"/>
          </p:nvPr>
        </p:nvSpPr>
        <p:spPr/>
        <p:txBody>
          <a:bodyPr/>
          <a:lstStyle>
            <a:lvl1pPr>
              <a:defRPr>
                <a:solidFill>
                  <a:srgbClr val="DBF5F9">
                    <a:shade val="90000"/>
                  </a:srgbClr>
                </a:solidFill>
              </a:defRPr>
            </a:lvl1pPr>
          </a:lstStyle>
          <a:p>
            <a:pPr>
              <a:defRPr/>
            </a:pPr>
            <a:fld id="{42639C4F-5B7C-41CE-A1BB-9DAE73F66D0D}" type="datetimeFigureOut">
              <a:rPr lang="it-IT"/>
              <a:pPr>
                <a:defRPr/>
              </a:pPr>
              <a:t>19/02/2019</a:t>
            </a:fld>
            <a:endParaRPr lang="it-IT"/>
          </a:p>
        </p:txBody>
      </p:sp>
      <p:sp>
        <p:nvSpPr>
          <p:cNvPr id="5" name="Footer Placeholder 18"/>
          <p:cNvSpPr>
            <a:spLocks noGrp="1"/>
          </p:cNvSpPr>
          <p:nvPr>
            <p:ph type="ftr" sz="quarter" idx="11"/>
          </p:nvPr>
        </p:nvSpPr>
        <p:spPr/>
        <p:txBody>
          <a:bodyPr/>
          <a:lstStyle>
            <a:lvl1pPr>
              <a:defRPr>
                <a:solidFill>
                  <a:srgbClr val="DBF5F9">
                    <a:shade val="90000"/>
                  </a:srgbClr>
                </a:solidFill>
              </a:defRPr>
            </a:lvl1pPr>
          </a:lstStyle>
          <a:p>
            <a:pPr>
              <a:defRPr/>
            </a:pPr>
            <a:endParaRPr lang="it-IT"/>
          </a:p>
        </p:txBody>
      </p:sp>
      <p:sp>
        <p:nvSpPr>
          <p:cNvPr id="6" name="Slide Number Placeholder 26"/>
          <p:cNvSpPr>
            <a:spLocks noGrp="1"/>
          </p:cNvSpPr>
          <p:nvPr>
            <p:ph type="sldNum" sz="quarter" idx="12"/>
          </p:nvPr>
        </p:nvSpPr>
        <p:spPr/>
        <p:txBody>
          <a:bodyPr/>
          <a:lstStyle>
            <a:lvl1pPr>
              <a:defRPr>
                <a:solidFill>
                  <a:srgbClr val="DBF5F9">
                    <a:shade val="90000"/>
                  </a:srgbClr>
                </a:solidFill>
              </a:defRPr>
            </a:lvl1pPr>
          </a:lstStyle>
          <a:p>
            <a:pPr>
              <a:defRPr/>
            </a:pPr>
            <a:fld id="{A1885957-BA0F-4900-BA48-7DF28786E9D5}"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04EC8B65-A670-4676-8CAC-5E6377909469}"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8CA8BF35-B725-411D-BAC5-88BA007DBA38}" type="slidenum">
              <a:rPr lang="it-IT"/>
              <a:pPr>
                <a:defRPr/>
              </a:pPr>
              <a:t>‹N›</a:t>
            </a:fld>
            <a:endParaRPr lang="it-IT"/>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lvl1pPr>
              <a:defRPr>
                <a:solidFill>
                  <a:srgbClr val="DBF5F9">
                    <a:shade val="90000"/>
                  </a:srgbClr>
                </a:solidFill>
              </a:defRPr>
            </a:lvl1pPr>
          </a:lstStyle>
          <a:p>
            <a:pPr>
              <a:defRPr/>
            </a:pPr>
            <a:fld id="{AAE697CD-84A4-464C-9DF0-F6131F20EED3}"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solidFill>
                  <a:srgbClr val="DBF5F9">
                    <a:shade val="90000"/>
                  </a:srgbClr>
                </a:solidFill>
              </a:defRPr>
            </a:lvl1pPr>
          </a:lstStyle>
          <a:p>
            <a:pPr>
              <a:defRPr/>
            </a:pPr>
            <a:endParaRPr lang="it-IT"/>
          </a:p>
        </p:txBody>
      </p:sp>
      <p:sp>
        <p:nvSpPr>
          <p:cNvPr id="6" name="Slide Number Placeholder 5"/>
          <p:cNvSpPr>
            <a:spLocks noGrp="1"/>
          </p:cNvSpPr>
          <p:nvPr>
            <p:ph type="sldNum" sz="quarter" idx="12"/>
          </p:nvPr>
        </p:nvSpPr>
        <p:spPr/>
        <p:txBody>
          <a:bodyPr/>
          <a:lstStyle>
            <a:lvl1pPr>
              <a:defRPr>
                <a:solidFill>
                  <a:srgbClr val="DBF5F9">
                    <a:shade val="90000"/>
                  </a:srgbClr>
                </a:solidFill>
              </a:defRPr>
            </a:lvl1pPr>
          </a:lstStyle>
          <a:p>
            <a:pPr>
              <a:defRPr/>
            </a:pPr>
            <a:fld id="{01EFA40C-01FD-4428-AA6C-51D23E4D1686}"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9"/>
          <p:cNvSpPr>
            <a:spLocks noGrp="1"/>
          </p:cNvSpPr>
          <p:nvPr>
            <p:ph type="dt" sz="half" idx="10"/>
          </p:nvPr>
        </p:nvSpPr>
        <p:spPr/>
        <p:txBody>
          <a:bodyPr/>
          <a:lstStyle>
            <a:lvl1pPr>
              <a:defRPr/>
            </a:lvl1pPr>
          </a:lstStyle>
          <a:p>
            <a:pPr>
              <a:defRPr/>
            </a:pPr>
            <a:fld id="{5E67BA0B-5B19-47AF-8AB6-852116DEF6E3}" type="datetimeFigureOut">
              <a:rPr lang="it-IT"/>
              <a:pPr>
                <a:defRPr/>
              </a:pPr>
              <a:t>19/02/2019</a:t>
            </a:fld>
            <a:endParaRPr lang="it-IT"/>
          </a:p>
        </p:txBody>
      </p:sp>
      <p:sp>
        <p:nvSpPr>
          <p:cNvPr id="6" name="Footer Placeholder 21"/>
          <p:cNvSpPr>
            <a:spLocks noGrp="1"/>
          </p:cNvSpPr>
          <p:nvPr>
            <p:ph type="ftr" sz="quarter" idx="11"/>
          </p:nvPr>
        </p:nvSpPr>
        <p:spPr/>
        <p:txBody>
          <a:bodyPr/>
          <a:lstStyle>
            <a:lvl1pPr>
              <a:defRPr/>
            </a:lvl1pPr>
          </a:lstStyle>
          <a:p>
            <a:pPr>
              <a:defRPr/>
            </a:pPr>
            <a:endParaRPr lang="it-IT"/>
          </a:p>
        </p:txBody>
      </p:sp>
      <p:sp>
        <p:nvSpPr>
          <p:cNvPr id="7" name="Slide Number Placeholder 17"/>
          <p:cNvSpPr>
            <a:spLocks noGrp="1"/>
          </p:cNvSpPr>
          <p:nvPr>
            <p:ph type="sldNum" sz="quarter" idx="12"/>
          </p:nvPr>
        </p:nvSpPr>
        <p:spPr/>
        <p:txBody>
          <a:bodyPr/>
          <a:lstStyle>
            <a:lvl1pPr>
              <a:defRPr/>
            </a:lvl1pPr>
          </a:lstStyle>
          <a:p>
            <a:pPr>
              <a:defRPr/>
            </a:pPr>
            <a:fld id="{F63528F2-FF67-429A-AF08-A1FF3A654DDF}" type="slidenum">
              <a:rPr lang="it-IT"/>
              <a:pPr>
                <a:defRPr/>
              </a:pPr>
              <a:t>‹N›</a:t>
            </a:fld>
            <a:endParaRPr lang="it-IT"/>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Date Placeholder 9"/>
          <p:cNvSpPr>
            <a:spLocks noGrp="1"/>
          </p:cNvSpPr>
          <p:nvPr>
            <p:ph type="dt" sz="half" idx="10"/>
          </p:nvPr>
        </p:nvSpPr>
        <p:spPr/>
        <p:txBody>
          <a:bodyPr/>
          <a:lstStyle>
            <a:lvl1pPr>
              <a:defRPr/>
            </a:lvl1pPr>
          </a:lstStyle>
          <a:p>
            <a:pPr>
              <a:defRPr/>
            </a:pPr>
            <a:fld id="{6D9EEC63-4265-44AD-8633-8D68BF4E5207}" type="datetimeFigureOut">
              <a:rPr lang="it-IT"/>
              <a:pPr>
                <a:defRPr/>
              </a:pPr>
              <a:t>19/02/2019</a:t>
            </a:fld>
            <a:endParaRPr lang="it-IT"/>
          </a:p>
        </p:txBody>
      </p:sp>
      <p:sp>
        <p:nvSpPr>
          <p:cNvPr id="8" name="Footer Placeholder 21"/>
          <p:cNvSpPr>
            <a:spLocks noGrp="1"/>
          </p:cNvSpPr>
          <p:nvPr>
            <p:ph type="ftr" sz="quarter" idx="11"/>
          </p:nvPr>
        </p:nvSpPr>
        <p:spPr/>
        <p:txBody>
          <a:bodyPr/>
          <a:lstStyle>
            <a:lvl1pPr>
              <a:defRPr/>
            </a:lvl1pPr>
          </a:lstStyle>
          <a:p>
            <a:pPr>
              <a:defRPr/>
            </a:pPr>
            <a:endParaRPr lang="it-IT"/>
          </a:p>
        </p:txBody>
      </p:sp>
      <p:sp>
        <p:nvSpPr>
          <p:cNvPr id="9" name="Slide Number Placeholder 17"/>
          <p:cNvSpPr>
            <a:spLocks noGrp="1"/>
          </p:cNvSpPr>
          <p:nvPr>
            <p:ph type="sldNum" sz="quarter" idx="12"/>
          </p:nvPr>
        </p:nvSpPr>
        <p:spPr/>
        <p:txBody>
          <a:bodyPr/>
          <a:lstStyle>
            <a:lvl1pPr>
              <a:defRPr/>
            </a:lvl1pPr>
          </a:lstStyle>
          <a:p>
            <a:pPr>
              <a:defRPr/>
            </a:pPr>
            <a:fld id="{E156CDCC-6001-479E-A676-1E3304FFB89D}" type="slidenum">
              <a:rPr lang="it-IT"/>
              <a:pPr>
                <a:defRPr/>
              </a:pPr>
              <a:t>‹N›</a:t>
            </a:fld>
            <a:endParaRPr lang="it-IT"/>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Date Placeholder 9"/>
          <p:cNvSpPr>
            <a:spLocks noGrp="1"/>
          </p:cNvSpPr>
          <p:nvPr>
            <p:ph type="dt" sz="half" idx="10"/>
          </p:nvPr>
        </p:nvSpPr>
        <p:spPr/>
        <p:txBody>
          <a:bodyPr/>
          <a:lstStyle>
            <a:lvl1pPr>
              <a:defRPr/>
            </a:lvl1pPr>
          </a:lstStyle>
          <a:p>
            <a:pPr>
              <a:defRPr/>
            </a:pPr>
            <a:fld id="{18910C5E-9788-4B72-B11C-3CDF41B5416E}" type="datetimeFigureOut">
              <a:rPr lang="it-IT"/>
              <a:pPr>
                <a:defRPr/>
              </a:pPr>
              <a:t>19/02/2019</a:t>
            </a:fld>
            <a:endParaRPr lang="it-IT"/>
          </a:p>
        </p:txBody>
      </p:sp>
      <p:sp>
        <p:nvSpPr>
          <p:cNvPr id="4" name="Footer Placeholder 21"/>
          <p:cNvSpPr>
            <a:spLocks noGrp="1"/>
          </p:cNvSpPr>
          <p:nvPr>
            <p:ph type="ftr" sz="quarter" idx="11"/>
          </p:nvPr>
        </p:nvSpPr>
        <p:spPr/>
        <p:txBody>
          <a:bodyPr/>
          <a:lstStyle>
            <a:lvl1pPr>
              <a:defRPr/>
            </a:lvl1pPr>
          </a:lstStyle>
          <a:p>
            <a:pPr>
              <a:defRPr/>
            </a:pPr>
            <a:endParaRPr lang="it-IT"/>
          </a:p>
        </p:txBody>
      </p:sp>
      <p:sp>
        <p:nvSpPr>
          <p:cNvPr id="5" name="Slide Number Placeholder 17"/>
          <p:cNvSpPr>
            <a:spLocks noGrp="1"/>
          </p:cNvSpPr>
          <p:nvPr>
            <p:ph type="sldNum" sz="quarter" idx="12"/>
          </p:nvPr>
        </p:nvSpPr>
        <p:spPr/>
        <p:txBody>
          <a:bodyPr/>
          <a:lstStyle>
            <a:lvl1pPr>
              <a:defRPr/>
            </a:lvl1pPr>
          </a:lstStyle>
          <a:p>
            <a:pPr>
              <a:defRPr/>
            </a:pPr>
            <a:fld id="{39DB0C75-7E85-46ED-AD2E-990EF861B9FD}" type="slidenum">
              <a:rPr lang="it-IT"/>
              <a:pPr>
                <a:defRPr/>
              </a:pPr>
              <a:t>‹N›</a:t>
            </a:fld>
            <a:endParaRPr lang="it-IT"/>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3812BEEB-2334-4428-9273-E1B7BF474D4B}" type="datetimeFigureOut">
              <a:rPr lang="it-IT"/>
              <a:pPr>
                <a:defRPr/>
              </a:pPr>
              <a:t>19/02/2019</a:t>
            </a:fld>
            <a:endParaRPr lang="it-IT"/>
          </a:p>
        </p:txBody>
      </p:sp>
      <p:sp>
        <p:nvSpPr>
          <p:cNvPr id="3" name="Footer Placeholder 21"/>
          <p:cNvSpPr>
            <a:spLocks noGrp="1"/>
          </p:cNvSpPr>
          <p:nvPr>
            <p:ph type="ftr" sz="quarter" idx="11"/>
          </p:nvPr>
        </p:nvSpPr>
        <p:spPr/>
        <p:txBody>
          <a:bodyPr/>
          <a:lstStyle>
            <a:lvl1pPr>
              <a:defRPr/>
            </a:lvl1pPr>
          </a:lstStyle>
          <a:p>
            <a:pPr>
              <a:defRPr/>
            </a:pPr>
            <a:endParaRPr lang="it-IT"/>
          </a:p>
        </p:txBody>
      </p:sp>
      <p:sp>
        <p:nvSpPr>
          <p:cNvPr id="4" name="Slide Number Placeholder 17"/>
          <p:cNvSpPr>
            <a:spLocks noGrp="1"/>
          </p:cNvSpPr>
          <p:nvPr>
            <p:ph type="sldNum" sz="quarter" idx="12"/>
          </p:nvPr>
        </p:nvSpPr>
        <p:spPr/>
        <p:txBody>
          <a:bodyPr/>
          <a:lstStyle>
            <a:lvl1pPr>
              <a:defRPr/>
            </a:lvl1pPr>
          </a:lstStyle>
          <a:p>
            <a:pPr>
              <a:defRPr/>
            </a:pPr>
            <a:fld id="{C80879E1-5058-47CC-A860-182365AC2B4D}" type="slidenum">
              <a:rPr lang="it-IT"/>
              <a:pPr>
                <a:defRPr/>
              </a:pPr>
              <a:t>‹N›</a:t>
            </a:fld>
            <a:endParaRPr lang="it-IT"/>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it-IT" smtClean="0"/>
              <a:t>Fare clic per modificare stili del testo dello schema</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9"/>
          <p:cNvSpPr>
            <a:spLocks noGrp="1"/>
          </p:cNvSpPr>
          <p:nvPr>
            <p:ph type="dt" sz="half" idx="10"/>
          </p:nvPr>
        </p:nvSpPr>
        <p:spPr/>
        <p:txBody>
          <a:bodyPr/>
          <a:lstStyle>
            <a:lvl1pPr>
              <a:defRPr/>
            </a:lvl1pPr>
          </a:lstStyle>
          <a:p>
            <a:pPr>
              <a:defRPr/>
            </a:pPr>
            <a:fld id="{E333C0C4-C9BD-4DFB-AE4F-995450EE59BC}" type="datetimeFigureOut">
              <a:rPr lang="it-IT"/>
              <a:pPr>
                <a:defRPr/>
              </a:pPr>
              <a:t>19/02/2019</a:t>
            </a:fld>
            <a:endParaRPr lang="it-IT"/>
          </a:p>
        </p:txBody>
      </p:sp>
      <p:sp>
        <p:nvSpPr>
          <p:cNvPr id="6" name="Footer Placeholder 21"/>
          <p:cNvSpPr>
            <a:spLocks noGrp="1"/>
          </p:cNvSpPr>
          <p:nvPr>
            <p:ph type="ftr" sz="quarter" idx="11"/>
          </p:nvPr>
        </p:nvSpPr>
        <p:spPr/>
        <p:txBody>
          <a:bodyPr/>
          <a:lstStyle>
            <a:lvl1pPr>
              <a:defRPr/>
            </a:lvl1pPr>
          </a:lstStyle>
          <a:p>
            <a:pPr>
              <a:defRPr/>
            </a:pPr>
            <a:endParaRPr lang="it-IT"/>
          </a:p>
        </p:txBody>
      </p:sp>
      <p:sp>
        <p:nvSpPr>
          <p:cNvPr id="7" name="Slide Number Placeholder 17"/>
          <p:cNvSpPr>
            <a:spLocks noGrp="1"/>
          </p:cNvSpPr>
          <p:nvPr>
            <p:ph type="sldNum" sz="quarter" idx="12"/>
          </p:nvPr>
        </p:nvSpPr>
        <p:spPr/>
        <p:txBody>
          <a:bodyPr/>
          <a:lstStyle>
            <a:lvl1pPr>
              <a:defRPr/>
            </a:lvl1pPr>
          </a:lstStyle>
          <a:p>
            <a:pPr>
              <a:defRPr/>
            </a:pPr>
            <a:fld id="{688ABD70-B413-40EA-9061-5C717089208F}" type="slidenum">
              <a:rPr lang="it-IT"/>
              <a:pPr>
                <a:defRPr/>
              </a:pPr>
              <a:t>‹N›</a:t>
            </a:fld>
            <a:endParaRPr lang="it-IT"/>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it-IT" smtClean="0"/>
              <a:t>Fare clic per modificare lo stile del titolo</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9" name="Date Placeholder 4"/>
          <p:cNvSpPr>
            <a:spLocks noGrp="1"/>
          </p:cNvSpPr>
          <p:nvPr>
            <p:ph type="dt" sz="half" idx="10"/>
          </p:nvPr>
        </p:nvSpPr>
        <p:spPr/>
        <p:txBody>
          <a:bodyPr/>
          <a:lstStyle>
            <a:lvl1pPr>
              <a:defRPr/>
            </a:lvl1pPr>
          </a:lstStyle>
          <a:p>
            <a:pPr>
              <a:defRPr/>
            </a:pPr>
            <a:fld id="{80C585C0-8FBB-46FD-A778-1017FCC82385}" type="datetimeFigureOut">
              <a:rPr lang="it-IT"/>
              <a:pPr>
                <a:defRPr/>
              </a:pPr>
              <a:t>19/02/2019</a:t>
            </a:fld>
            <a:endParaRPr lang="it-IT"/>
          </a:p>
        </p:txBody>
      </p:sp>
      <p:sp>
        <p:nvSpPr>
          <p:cNvPr id="10" name="Footer Placeholder 5"/>
          <p:cNvSpPr>
            <a:spLocks noGrp="1"/>
          </p:cNvSpPr>
          <p:nvPr>
            <p:ph type="ftr" sz="quarter" idx="11"/>
          </p:nvPr>
        </p:nvSpPr>
        <p:spPr/>
        <p:txBody>
          <a:bodyPr/>
          <a:lstStyle>
            <a:lvl1pPr>
              <a:defRPr/>
            </a:lvl1pPr>
          </a:lstStyle>
          <a:p>
            <a:pPr>
              <a:defRPr/>
            </a:pPr>
            <a:endParaRPr lang="it-IT"/>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D76DDA5F-A514-4FAE-990B-D9F2BDDFD3ED}" type="slidenum">
              <a:rPr lang="it-IT"/>
              <a:pPr>
                <a:defRPr/>
              </a:pPr>
              <a:t>‹N›</a:t>
            </a:fld>
            <a:endParaRPr lang="it-IT"/>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06B4C3D9-A0AA-4FDD-A05B-998F1D2A0B69}"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FC0377E0-A5C8-46C2-8205-E2F93EF84DB1}" type="slidenum">
              <a:rPr lang="it-IT"/>
              <a:pPr>
                <a:defRPr/>
              </a:pPr>
              <a:t>‹N›</a:t>
            </a:fld>
            <a:endParaRPr lang="it-IT"/>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C01FB1F8-DDAA-49EE-92CA-FA0A3856F31A}"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51284B8A-5439-46E9-8F37-9A5ACF69CE8D}" type="slidenum">
              <a:rPr lang="it-IT"/>
              <a:pPr>
                <a:defRPr/>
              </a:pPr>
              <a:t>‹N›</a:t>
            </a:fld>
            <a:endParaRPr lang="it-IT"/>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4" name="Date Placeholder 29"/>
          <p:cNvSpPr>
            <a:spLocks noGrp="1"/>
          </p:cNvSpPr>
          <p:nvPr>
            <p:ph type="dt" sz="half" idx="10"/>
          </p:nvPr>
        </p:nvSpPr>
        <p:spPr/>
        <p:txBody>
          <a:bodyPr/>
          <a:lstStyle>
            <a:lvl1pPr>
              <a:defRPr>
                <a:solidFill>
                  <a:srgbClr val="DBF5F9">
                    <a:shade val="90000"/>
                  </a:srgbClr>
                </a:solidFill>
              </a:defRPr>
            </a:lvl1pPr>
          </a:lstStyle>
          <a:p>
            <a:pPr>
              <a:defRPr/>
            </a:pPr>
            <a:fld id="{864BCED0-9EA8-4BBB-BC70-C8A1B491802D}" type="datetimeFigureOut">
              <a:rPr lang="it-IT"/>
              <a:pPr>
                <a:defRPr/>
              </a:pPr>
              <a:t>19/02/2019</a:t>
            </a:fld>
            <a:endParaRPr lang="it-IT"/>
          </a:p>
        </p:txBody>
      </p:sp>
      <p:sp>
        <p:nvSpPr>
          <p:cNvPr id="5" name="Footer Placeholder 18"/>
          <p:cNvSpPr>
            <a:spLocks noGrp="1"/>
          </p:cNvSpPr>
          <p:nvPr>
            <p:ph type="ftr" sz="quarter" idx="11"/>
          </p:nvPr>
        </p:nvSpPr>
        <p:spPr/>
        <p:txBody>
          <a:bodyPr/>
          <a:lstStyle>
            <a:lvl1pPr>
              <a:defRPr>
                <a:solidFill>
                  <a:srgbClr val="DBF5F9">
                    <a:shade val="90000"/>
                  </a:srgbClr>
                </a:solidFill>
              </a:defRPr>
            </a:lvl1pPr>
          </a:lstStyle>
          <a:p>
            <a:pPr>
              <a:defRPr/>
            </a:pPr>
            <a:endParaRPr lang="it-IT"/>
          </a:p>
        </p:txBody>
      </p:sp>
      <p:sp>
        <p:nvSpPr>
          <p:cNvPr id="6" name="Slide Number Placeholder 26"/>
          <p:cNvSpPr>
            <a:spLocks noGrp="1"/>
          </p:cNvSpPr>
          <p:nvPr>
            <p:ph type="sldNum" sz="quarter" idx="12"/>
          </p:nvPr>
        </p:nvSpPr>
        <p:spPr/>
        <p:txBody>
          <a:bodyPr/>
          <a:lstStyle>
            <a:lvl1pPr>
              <a:defRPr>
                <a:solidFill>
                  <a:srgbClr val="DBF5F9">
                    <a:shade val="90000"/>
                  </a:srgbClr>
                </a:solidFill>
              </a:defRPr>
            </a:lvl1pPr>
          </a:lstStyle>
          <a:p>
            <a:pPr>
              <a:defRPr/>
            </a:pPr>
            <a:fld id="{DD257B3D-BD66-4AD5-82DF-11D428AD05DF}"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1515E8AB-A1E5-439D-A0BC-8B7FA0ED8AB9}"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EEF686F9-4C18-412E-98ED-4FAEEA6603D6}" type="slidenum">
              <a:rPr lang="it-IT"/>
              <a:pPr>
                <a:defRPr/>
              </a:pPr>
              <a:t>‹N›</a:t>
            </a:fld>
            <a:endParaRPr lang="it-IT"/>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lvl1pPr>
              <a:defRPr>
                <a:solidFill>
                  <a:srgbClr val="DBF5F9">
                    <a:shade val="90000"/>
                  </a:srgbClr>
                </a:solidFill>
              </a:defRPr>
            </a:lvl1pPr>
          </a:lstStyle>
          <a:p>
            <a:pPr>
              <a:defRPr/>
            </a:pPr>
            <a:fld id="{A0BA75CA-301B-44B4-B571-7A3D25D1F2EB}"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solidFill>
                  <a:srgbClr val="DBF5F9">
                    <a:shade val="90000"/>
                  </a:srgbClr>
                </a:solidFill>
              </a:defRPr>
            </a:lvl1pPr>
          </a:lstStyle>
          <a:p>
            <a:pPr>
              <a:defRPr/>
            </a:pPr>
            <a:endParaRPr lang="it-IT"/>
          </a:p>
        </p:txBody>
      </p:sp>
      <p:sp>
        <p:nvSpPr>
          <p:cNvPr id="6" name="Slide Number Placeholder 5"/>
          <p:cNvSpPr>
            <a:spLocks noGrp="1"/>
          </p:cNvSpPr>
          <p:nvPr>
            <p:ph type="sldNum" sz="quarter" idx="12"/>
          </p:nvPr>
        </p:nvSpPr>
        <p:spPr/>
        <p:txBody>
          <a:bodyPr/>
          <a:lstStyle>
            <a:lvl1pPr>
              <a:defRPr>
                <a:solidFill>
                  <a:srgbClr val="DBF5F9">
                    <a:shade val="90000"/>
                  </a:srgbClr>
                </a:solidFill>
              </a:defRPr>
            </a:lvl1pPr>
          </a:lstStyle>
          <a:p>
            <a:pPr>
              <a:defRPr/>
            </a:pPr>
            <a:fld id="{5C001FE1-472D-430E-B2A5-FC8B2C7A0697}"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9"/>
          <p:cNvSpPr>
            <a:spLocks noGrp="1"/>
          </p:cNvSpPr>
          <p:nvPr>
            <p:ph type="dt" sz="half" idx="10"/>
          </p:nvPr>
        </p:nvSpPr>
        <p:spPr/>
        <p:txBody>
          <a:bodyPr/>
          <a:lstStyle>
            <a:lvl1pPr>
              <a:defRPr/>
            </a:lvl1pPr>
          </a:lstStyle>
          <a:p>
            <a:pPr>
              <a:defRPr/>
            </a:pPr>
            <a:fld id="{A202281D-93A4-41BD-97B7-727035343362}" type="datetimeFigureOut">
              <a:rPr lang="it-IT"/>
              <a:pPr>
                <a:defRPr/>
              </a:pPr>
              <a:t>19/02/2019</a:t>
            </a:fld>
            <a:endParaRPr lang="it-IT"/>
          </a:p>
        </p:txBody>
      </p:sp>
      <p:sp>
        <p:nvSpPr>
          <p:cNvPr id="6" name="Footer Placeholder 21"/>
          <p:cNvSpPr>
            <a:spLocks noGrp="1"/>
          </p:cNvSpPr>
          <p:nvPr>
            <p:ph type="ftr" sz="quarter" idx="11"/>
          </p:nvPr>
        </p:nvSpPr>
        <p:spPr/>
        <p:txBody>
          <a:bodyPr/>
          <a:lstStyle>
            <a:lvl1pPr>
              <a:defRPr/>
            </a:lvl1pPr>
          </a:lstStyle>
          <a:p>
            <a:pPr>
              <a:defRPr/>
            </a:pPr>
            <a:endParaRPr lang="it-IT"/>
          </a:p>
        </p:txBody>
      </p:sp>
      <p:sp>
        <p:nvSpPr>
          <p:cNvPr id="7" name="Slide Number Placeholder 17"/>
          <p:cNvSpPr>
            <a:spLocks noGrp="1"/>
          </p:cNvSpPr>
          <p:nvPr>
            <p:ph type="sldNum" sz="quarter" idx="12"/>
          </p:nvPr>
        </p:nvSpPr>
        <p:spPr/>
        <p:txBody>
          <a:bodyPr/>
          <a:lstStyle>
            <a:lvl1pPr>
              <a:defRPr/>
            </a:lvl1pPr>
          </a:lstStyle>
          <a:p>
            <a:pPr>
              <a:defRPr/>
            </a:pPr>
            <a:fld id="{D153417D-C086-4735-962F-C519963867C0}" type="slidenum">
              <a:rPr lang="it-IT"/>
              <a:pPr>
                <a:defRPr/>
              </a:pPr>
              <a:t>‹N›</a:t>
            </a:fld>
            <a:endParaRPr lang="it-IT"/>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Date Placeholder 9"/>
          <p:cNvSpPr>
            <a:spLocks noGrp="1"/>
          </p:cNvSpPr>
          <p:nvPr>
            <p:ph type="dt" sz="half" idx="10"/>
          </p:nvPr>
        </p:nvSpPr>
        <p:spPr/>
        <p:txBody>
          <a:bodyPr/>
          <a:lstStyle>
            <a:lvl1pPr>
              <a:defRPr/>
            </a:lvl1pPr>
          </a:lstStyle>
          <a:p>
            <a:pPr>
              <a:defRPr/>
            </a:pPr>
            <a:fld id="{D3E3EF91-CE56-407B-811D-185980F7EACF}" type="datetimeFigureOut">
              <a:rPr lang="it-IT"/>
              <a:pPr>
                <a:defRPr/>
              </a:pPr>
              <a:t>19/02/2019</a:t>
            </a:fld>
            <a:endParaRPr lang="it-IT"/>
          </a:p>
        </p:txBody>
      </p:sp>
      <p:sp>
        <p:nvSpPr>
          <p:cNvPr id="8" name="Footer Placeholder 21"/>
          <p:cNvSpPr>
            <a:spLocks noGrp="1"/>
          </p:cNvSpPr>
          <p:nvPr>
            <p:ph type="ftr" sz="quarter" idx="11"/>
          </p:nvPr>
        </p:nvSpPr>
        <p:spPr/>
        <p:txBody>
          <a:bodyPr/>
          <a:lstStyle>
            <a:lvl1pPr>
              <a:defRPr/>
            </a:lvl1pPr>
          </a:lstStyle>
          <a:p>
            <a:pPr>
              <a:defRPr/>
            </a:pPr>
            <a:endParaRPr lang="it-IT"/>
          </a:p>
        </p:txBody>
      </p:sp>
      <p:sp>
        <p:nvSpPr>
          <p:cNvPr id="9" name="Slide Number Placeholder 17"/>
          <p:cNvSpPr>
            <a:spLocks noGrp="1"/>
          </p:cNvSpPr>
          <p:nvPr>
            <p:ph type="sldNum" sz="quarter" idx="12"/>
          </p:nvPr>
        </p:nvSpPr>
        <p:spPr/>
        <p:txBody>
          <a:bodyPr/>
          <a:lstStyle>
            <a:lvl1pPr>
              <a:defRPr/>
            </a:lvl1pPr>
          </a:lstStyle>
          <a:p>
            <a:pPr>
              <a:defRPr/>
            </a:pPr>
            <a:fld id="{94C64532-2F4B-4C14-B217-E97F9BEA16B6}" type="slidenum">
              <a:rPr lang="it-IT"/>
              <a:pPr>
                <a:defRPr/>
              </a:pPr>
              <a:t>‹N›</a:t>
            </a:fld>
            <a:endParaRPr lang="it-IT"/>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Date Placeholder 9"/>
          <p:cNvSpPr>
            <a:spLocks noGrp="1"/>
          </p:cNvSpPr>
          <p:nvPr>
            <p:ph type="dt" sz="half" idx="10"/>
          </p:nvPr>
        </p:nvSpPr>
        <p:spPr/>
        <p:txBody>
          <a:bodyPr/>
          <a:lstStyle>
            <a:lvl1pPr>
              <a:defRPr/>
            </a:lvl1pPr>
          </a:lstStyle>
          <a:p>
            <a:pPr>
              <a:defRPr/>
            </a:pPr>
            <a:fld id="{8094D5C2-8DE8-4799-908B-60E0C4B92BE0}" type="datetimeFigureOut">
              <a:rPr lang="it-IT"/>
              <a:pPr>
                <a:defRPr/>
              </a:pPr>
              <a:t>19/02/2019</a:t>
            </a:fld>
            <a:endParaRPr lang="it-IT"/>
          </a:p>
        </p:txBody>
      </p:sp>
      <p:sp>
        <p:nvSpPr>
          <p:cNvPr id="4" name="Footer Placeholder 21"/>
          <p:cNvSpPr>
            <a:spLocks noGrp="1"/>
          </p:cNvSpPr>
          <p:nvPr>
            <p:ph type="ftr" sz="quarter" idx="11"/>
          </p:nvPr>
        </p:nvSpPr>
        <p:spPr/>
        <p:txBody>
          <a:bodyPr/>
          <a:lstStyle>
            <a:lvl1pPr>
              <a:defRPr/>
            </a:lvl1pPr>
          </a:lstStyle>
          <a:p>
            <a:pPr>
              <a:defRPr/>
            </a:pPr>
            <a:endParaRPr lang="it-IT"/>
          </a:p>
        </p:txBody>
      </p:sp>
      <p:sp>
        <p:nvSpPr>
          <p:cNvPr id="5" name="Slide Number Placeholder 17"/>
          <p:cNvSpPr>
            <a:spLocks noGrp="1"/>
          </p:cNvSpPr>
          <p:nvPr>
            <p:ph type="sldNum" sz="quarter" idx="12"/>
          </p:nvPr>
        </p:nvSpPr>
        <p:spPr/>
        <p:txBody>
          <a:bodyPr/>
          <a:lstStyle>
            <a:lvl1pPr>
              <a:defRPr/>
            </a:lvl1pPr>
          </a:lstStyle>
          <a:p>
            <a:pPr>
              <a:defRPr/>
            </a:pPr>
            <a:fld id="{993B60A2-FE3C-4802-9289-05C67C614CCD}" type="slidenum">
              <a:rPr lang="it-IT"/>
              <a:pPr>
                <a:defRPr/>
              </a:pPr>
              <a:t>‹N›</a:t>
            </a:fld>
            <a:endParaRPr lang="it-IT"/>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1E4FBEE1-7816-4016-82FB-48D75E607BD5}" type="datetimeFigureOut">
              <a:rPr lang="it-IT"/>
              <a:pPr>
                <a:defRPr/>
              </a:pPr>
              <a:t>19/02/2019</a:t>
            </a:fld>
            <a:endParaRPr lang="it-IT"/>
          </a:p>
        </p:txBody>
      </p:sp>
      <p:sp>
        <p:nvSpPr>
          <p:cNvPr id="3" name="Footer Placeholder 21"/>
          <p:cNvSpPr>
            <a:spLocks noGrp="1"/>
          </p:cNvSpPr>
          <p:nvPr>
            <p:ph type="ftr" sz="quarter" idx="11"/>
          </p:nvPr>
        </p:nvSpPr>
        <p:spPr/>
        <p:txBody>
          <a:bodyPr/>
          <a:lstStyle>
            <a:lvl1pPr>
              <a:defRPr/>
            </a:lvl1pPr>
          </a:lstStyle>
          <a:p>
            <a:pPr>
              <a:defRPr/>
            </a:pPr>
            <a:endParaRPr lang="it-IT"/>
          </a:p>
        </p:txBody>
      </p:sp>
      <p:sp>
        <p:nvSpPr>
          <p:cNvPr id="4" name="Slide Number Placeholder 17"/>
          <p:cNvSpPr>
            <a:spLocks noGrp="1"/>
          </p:cNvSpPr>
          <p:nvPr>
            <p:ph type="sldNum" sz="quarter" idx="12"/>
          </p:nvPr>
        </p:nvSpPr>
        <p:spPr/>
        <p:txBody>
          <a:bodyPr/>
          <a:lstStyle>
            <a:lvl1pPr>
              <a:defRPr/>
            </a:lvl1pPr>
          </a:lstStyle>
          <a:p>
            <a:pPr>
              <a:defRPr/>
            </a:pPr>
            <a:fld id="{744DBC6C-E370-43A9-ACC7-8F258FD9FAA3}" type="slidenum">
              <a:rPr lang="it-IT"/>
              <a:pPr>
                <a:defRPr/>
              </a:pPr>
              <a:t>‹N›</a:t>
            </a:fld>
            <a:endParaRPr lang="it-IT"/>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it-IT" smtClean="0"/>
              <a:t>Fare clic per modificare stili del testo dello schema</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9"/>
          <p:cNvSpPr>
            <a:spLocks noGrp="1"/>
          </p:cNvSpPr>
          <p:nvPr>
            <p:ph type="dt" sz="half" idx="10"/>
          </p:nvPr>
        </p:nvSpPr>
        <p:spPr/>
        <p:txBody>
          <a:bodyPr/>
          <a:lstStyle>
            <a:lvl1pPr>
              <a:defRPr/>
            </a:lvl1pPr>
          </a:lstStyle>
          <a:p>
            <a:pPr>
              <a:defRPr/>
            </a:pPr>
            <a:fld id="{867C7835-30E1-4F5B-8CCB-52E01FDB849D}" type="datetimeFigureOut">
              <a:rPr lang="it-IT"/>
              <a:pPr>
                <a:defRPr/>
              </a:pPr>
              <a:t>19/02/2019</a:t>
            </a:fld>
            <a:endParaRPr lang="it-IT"/>
          </a:p>
        </p:txBody>
      </p:sp>
      <p:sp>
        <p:nvSpPr>
          <p:cNvPr id="6" name="Footer Placeholder 21"/>
          <p:cNvSpPr>
            <a:spLocks noGrp="1"/>
          </p:cNvSpPr>
          <p:nvPr>
            <p:ph type="ftr" sz="quarter" idx="11"/>
          </p:nvPr>
        </p:nvSpPr>
        <p:spPr/>
        <p:txBody>
          <a:bodyPr/>
          <a:lstStyle>
            <a:lvl1pPr>
              <a:defRPr/>
            </a:lvl1pPr>
          </a:lstStyle>
          <a:p>
            <a:pPr>
              <a:defRPr/>
            </a:pPr>
            <a:endParaRPr lang="it-IT"/>
          </a:p>
        </p:txBody>
      </p:sp>
      <p:sp>
        <p:nvSpPr>
          <p:cNvPr id="7" name="Slide Number Placeholder 17"/>
          <p:cNvSpPr>
            <a:spLocks noGrp="1"/>
          </p:cNvSpPr>
          <p:nvPr>
            <p:ph type="sldNum" sz="quarter" idx="12"/>
          </p:nvPr>
        </p:nvSpPr>
        <p:spPr/>
        <p:txBody>
          <a:bodyPr/>
          <a:lstStyle>
            <a:lvl1pPr>
              <a:defRPr/>
            </a:lvl1pPr>
          </a:lstStyle>
          <a:p>
            <a:pPr>
              <a:defRPr/>
            </a:pPr>
            <a:fld id="{8A5D2B3C-1A65-4774-836D-3E55898B36C9}" type="slidenum">
              <a:rPr lang="it-IT"/>
              <a:pPr>
                <a:defRPr/>
              </a:pPr>
              <a:t>‹N›</a:t>
            </a:fld>
            <a:endParaRPr lang="it-IT"/>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it-IT" smtClean="0"/>
              <a:t>Fare clic per modificare lo stile del titolo</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9" name="Date Placeholder 4"/>
          <p:cNvSpPr>
            <a:spLocks noGrp="1"/>
          </p:cNvSpPr>
          <p:nvPr>
            <p:ph type="dt" sz="half" idx="10"/>
          </p:nvPr>
        </p:nvSpPr>
        <p:spPr/>
        <p:txBody>
          <a:bodyPr/>
          <a:lstStyle>
            <a:lvl1pPr>
              <a:defRPr/>
            </a:lvl1pPr>
          </a:lstStyle>
          <a:p>
            <a:pPr>
              <a:defRPr/>
            </a:pPr>
            <a:fld id="{26F43098-DFFC-4F3B-B38C-9CA1FAA87B8F}" type="datetimeFigureOut">
              <a:rPr lang="it-IT"/>
              <a:pPr>
                <a:defRPr/>
              </a:pPr>
              <a:t>19/02/2019</a:t>
            </a:fld>
            <a:endParaRPr lang="it-IT"/>
          </a:p>
        </p:txBody>
      </p:sp>
      <p:sp>
        <p:nvSpPr>
          <p:cNvPr id="10" name="Footer Placeholder 5"/>
          <p:cNvSpPr>
            <a:spLocks noGrp="1"/>
          </p:cNvSpPr>
          <p:nvPr>
            <p:ph type="ftr" sz="quarter" idx="11"/>
          </p:nvPr>
        </p:nvSpPr>
        <p:spPr/>
        <p:txBody>
          <a:bodyPr/>
          <a:lstStyle>
            <a:lvl1pPr>
              <a:defRPr/>
            </a:lvl1pPr>
          </a:lstStyle>
          <a:p>
            <a:pPr>
              <a:defRPr/>
            </a:pPr>
            <a:endParaRPr lang="it-IT"/>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B2429197-73A3-4DC0-88A2-9FAAFF602135}" type="slidenum">
              <a:rPr lang="it-IT"/>
              <a:pPr>
                <a:defRPr/>
              </a:pPr>
              <a:t>‹N›</a:t>
            </a:fld>
            <a:endParaRPr lang="it-IT"/>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5A3AB677-36E3-46E0-85CD-65F6B2C8B83A}"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1EAC80E2-3B12-4F7E-BC2B-C7A6916B9839}" type="slidenum">
              <a:rPr lang="it-IT"/>
              <a:pPr>
                <a:defRPr/>
              </a:pPr>
              <a:t>‹N›</a:t>
            </a:fld>
            <a:endParaRPr lang="it-IT"/>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9A9AB848-D51C-486F-BA4D-686F8FA9F7BC}"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96BB8B7D-2916-40EB-A121-B44A11ED2B43}" type="slidenum">
              <a:rPr lang="it-IT"/>
              <a:pPr>
                <a:defRPr/>
              </a:pPr>
              <a:t>‹N›</a:t>
            </a:fld>
            <a:endParaRPr lang="it-IT"/>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4" name="Date Placeholder 29"/>
          <p:cNvSpPr>
            <a:spLocks noGrp="1"/>
          </p:cNvSpPr>
          <p:nvPr>
            <p:ph type="dt" sz="half" idx="10"/>
          </p:nvPr>
        </p:nvSpPr>
        <p:spPr/>
        <p:txBody>
          <a:bodyPr/>
          <a:lstStyle>
            <a:lvl1pPr>
              <a:defRPr>
                <a:solidFill>
                  <a:srgbClr val="DBF5F9">
                    <a:shade val="90000"/>
                  </a:srgbClr>
                </a:solidFill>
              </a:defRPr>
            </a:lvl1pPr>
          </a:lstStyle>
          <a:p>
            <a:pPr>
              <a:defRPr/>
            </a:pPr>
            <a:fld id="{ECCEAB7E-E1DF-46ED-9467-D2B4D8E19430}" type="datetimeFigureOut">
              <a:rPr lang="it-IT"/>
              <a:pPr>
                <a:defRPr/>
              </a:pPr>
              <a:t>19/02/2019</a:t>
            </a:fld>
            <a:endParaRPr lang="it-IT"/>
          </a:p>
        </p:txBody>
      </p:sp>
      <p:sp>
        <p:nvSpPr>
          <p:cNvPr id="5" name="Footer Placeholder 18"/>
          <p:cNvSpPr>
            <a:spLocks noGrp="1"/>
          </p:cNvSpPr>
          <p:nvPr>
            <p:ph type="ftr" sz="quarter" idx="11"/>
          </p:nvPr>
        </p:nvSpPr>
        <p:spPr/>
        <p:txBody>
          <a:bodyPr/>
          <a:lstStyle>
            <a:lvl1pPr>
              <a:defRPr>
                <a:solidFill>
                  <a:srgbClr val="DBF5F9">
                    <a:shade val="90000"/>
                  </a:srgbClr>
                </a:solidFill>
              </a:defRPr>
            </a:lvl1pPr>
          </a:lstStyle>
          <a:p>
            <a:pPr>
              <a:defRPr/>
            </a:pPr>
            <a:endParaRPr lang="it-IT"/>
          </a:p>
        </p:txBody>
      </p:sp>
      <p:sp>
        <p:nvSpPr>
          <p:cNvPr id="6" name="Slide Number Placeholder 26"/>
          <p:cNvSpPr>
            <a:spLocks noGrp="1"/>
          </p:cNvSpPr>
          <p:nvPr>
            <p:ph type="sldNum" sz="quarter" idx="12"/>
          </p:nvPr>
        </p:nvSpPr>
        <p:spPr/>
        <p:txBody>
          <a:bodyPr/>
          <a:lstStyle>
            <a:lvl1pPr>
              <a:defRPr>
                <a:solidFill>
                  <a:srgbClr val="DBF5F9">
                    <a:shade val="90000"/>
                  </a:srgbClr>
                </a:solidFill>
              </a:defRPr>
            </a:lvl1pPr>
          </a:lstStyle>
          <a:p>
            <a:pPr>
              <a:defRPr/>
            </a:pPr>
            <a:fld id="{DF2C87D6-8543-462D-87F6-6A1E3C99A1A5}"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8B246E1B-65DA-4293-87A8-1452B3723AFD}"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D6B19280-1D71-4C51-A7F1-551CD2E795A8}" type="slidenum">
              <a:rPr lang="it-IT"/>
              <a:pPr>
                <a:defRPr/>
              </a:pPr>
              <a:t>‹N›</a:t>
            </a:fld>
            <a:endParaRPr lang="it-IT"/>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lvl1pPr>
              <a:defRPr>
                <a:solidFill>
                  <a:srgbClr val="DBF5F9">
                    <a:shade val="90000"/>
                  </a:srgbClr>
                </a:solidFill>
              </a:defRPr>
            </a:lvl1pPr>
          </a:lstStyle>
          <a:p>
            <a:pPr>
              <a:defRPr/>
            </a:pPr>
            <a:fld id="{0C80B348-05F9-4DB8-A521-3B77899411C0}"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solidFill>
                  <a:srgbClr val="DBF5F9">
                    <a:shade val="90000"/>
                  </a:srgbClr>
                </a:solidFill>
              </a:defRPr>
            </a:lvl1pPr>
          </a:lstStyle>
          <a:p>
            <a:pPr>
              <a:defRPr/>
            </a:pPr>
            <a:endParaRPr lang="it-IT"/>
          </a:p>
        </p:txBody>
      </p:sp>
      <p:sp>
        <p:nvSpPr>
          <p:cNvPr id="6" name="Slide Number Placeholder 5"/>
          <p:cNvSpPr>
            <a:spLocks noGrp="1"/>
          </p:cNvSpPr>
          <p:nvPr>
            <p:ph type="sldNum" sz="quarter" idx="12"/>
          </p:nvPr>
        </p:nvSpPr>
        <p:spPr/>
        <p:txBody>
          <a:bodyPr/>
          <a:lstStyle>
            <a:lvl1pPr>
              <a:defRPr>
                <a:solidFill>
                  <a:srgbClr val="DBF5F9">
                    <a:shade val="90000"/>
                  </a:srgbClr>
                </a:solidFill>
              </a:defRPr>
            </a:lvl1pPr>
          </a:lstStyle>
          <a:p>
            <a:pPr>
              <a:defRPr/>
            </a:pPr>
            <a:fld id="{540C48B8-81C6-4AD9-AC07-2C1C1C1C02B7}"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9"/>
          <p:cNvSpPr>
            <a:spLocks noGrp="1"/>
          </p:cNvSpPr>
          <p:nvPr>
            <p:ph type="dt" sz="half" idx="10"/>
          </p:nvPr>
        </p:nvSpPr>
        <p:spPr/>
        <p:txBody>
          <a:bodyPr/>
          <a:lstStyle>
            <a:lvl1pPr>
              <a:defRPr/>
            </a:lvl1pPr>
          </a:lstStyle>
          <a:p>
            <a:pPr>
              <a:defRPr/>
            </a:pPr>
            <a:fld id="{99C12BAA-DF3C-40C5-8E52-5139D3B09910}" type="datetimeFigureOut">
              <a:rPr lang="it-IT"/>
              <a:pPr>
                <a:defRPr/>
              </a:pPr>
              <a:t>19/02/2019</a:t>
            </a:fld>
            <a:endParaRPr lang="it-IT"/>
          </a:p>
        </p:txBody>
      </p:sp>
      <p:sp>
        <p:nvSpPr>
          <p:cNvPr id="6" name="Footer Placeholder 21"/>
          <p:cNvSpPr>
            <a:spLocks noGrp="1"/>
          </p:cNvSpPr>
          <p:nvPr>
            <p:ph type="ftr" sz="quarter" idx="11"/>
          </p:nvPr>
        </p:nvSpPr>
        <p:spPr/>
        <p:txBody>
          <a:bodyPr/>
          <a:lstStyle>
            <a:lvl1pPr>
              <a:defRPr/>
            </a:lvl1pPr>
          </a:lstStyle>
          <a:p>
            <a:pPr>
              <a:defRPr/>
            </a:pPr>
            <a:endParaRPr lang="it-IT"/>
          </a:p>
        </p:txBody>
      </p:sp>
      <p:sp>
        <p:nvSpPr>
          <p:cNvPr id="7" name="Slide Number Placeholder 17"/>
          <p:cNvSpPr>
            <a:spLocks noGrp="1"/>
          </p:cNvSpPr>
          <p:nvPr>
            <p:ph type="sldNum" sz="quarter" idx="12"/>
          </p:nvPr>
        </p:nvSpPr>
        <p:spPr/>
        <p:txBody>
          <a:bodyPr/>
          <a:lstStyle>
            <a:lvl1pPr>
              <a:defRPr/>
            </a:lvl1pPr>
          </a:lstStyle>
          <a:p>
            <a:pPr>
              <a:defRPr/>
            </a:pPr>
            <a:fld id="{DB57D1E2-15F4-4612-8FC9-310F9E24BD46}" type="slidenum">
              <a:rPr lang="it-IT"/>
              <a:pPr>
                <a:defRPr/>
              </a:pPr>
              <a:t>‹N›</a:t>
            </a:fld>
            <a:endParaRPr lang="it-IT"/>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Date Placeholder 9"/>
          <p:cNvSpPr>
            <a:spLocks noGrp="1"/>
          </p:cNvSpPr>
          <p:nvPr>
            <p:ph type="dt" sz="half" idx="10"/>
          </p:nvPr>
        </p:nvSpPr>
        <p:spPr/>
        <p:txBody>
          <a:bodyPr/>
          <a:lstStyle>
            <a:lvl1pPr>
              <a:defRPr/>
            </a:lvl1pPr>
          </a:lstStyle>
          <a:p>
            <a:pPr>
              <a:defRPr/>
            </a:pPr>
            <a:fld id="{49BB77EF-9BC0-43ED-9560-D20C71818F38}" type="datetimeFigureOut">
              <a:rPr lang="it-IT"/>
              <a:pPr>
                <a:defRPr/>
              </a:pPr>
              <a:t>19/02/2019</a:t>
            </a:fld>
            <a:endParaRPr lang="it-IT"/>
          </a:p>
        </p:txBody>
      </p:sp>
      <p:sp>
        <p:nvSpPr>
          <p:cNvPr id="8" name="Footer Placeholder 21"/>
          <p:cNvSpPr>
            <a:spLocks noGrp="1"/>
          </p:cNvSpPr>
          <p:nvPr>
            <p:ph type="ftr" sz="quarter" idx="11"/>
          </p:nvPr>
        </p:nvSpPr>
        <p:spPr/>
        <p:txBody>
          <a:bodyPr/>
          <a:lstStyle>
            <a:lvl1pPr>
              <a:defRPr/>
            </a:lvl1pPr>
          </a:lstStyle>
          <a:p>
            <a:pPr>
              <a:defRPr/>
            </a:pPr>
            <a:endParaRPr lang="it-IT"/>
          </a:p>
        </p:txBody>
      </p:sp>
      <p:sp>
        <p:nvSpPr>
          <p:cNvPr id="9" name="Slide Number Placeholder 17"/>
          <p:cNvSpPr>
            <a:spLocks noGrp="1"/>
          </p:cNvSpPr>
          <p:nvPr>
            <p:ph type="sldNum" sz="quarter" idx="12"/>
          </p:nvPr>
        </p:nvSpPr>
        <p:spPr/>
        <p:txBody>
          <a:bodyPr/>
          <a:lstStyle>
            <a:lvl1pPr>
              <a:defRPr/>
            </a:lvl1pPr>
          </a:lstStyle>
          <a:p>
            <a:pPr>
              <a:defRPr/>
            </a:pPr>
            <a:fld id="{BE16A2D2-9413-42F1-94F3-E8C9E633C052}" type="slidenum">
              <a:rPr lang="it-IT"/>
              <a:pPr>
                <a:defRPr/>
              </a:pPr>
              <a:t>‹N›</a:t>
            </a:fld>
            <a:endParaRPr lang="it-IT"/>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Date Placeholder 9"/>
          <p:cNvSpPr>
            <a:spLocks noGrp="1"/>
          </p:cNvSpPr>
          <p:nvPr>
            <p:ph type="dt" sz="half" idx="10"/>
          </p:nvPr>
        </p:nvSpPr>
        <p:spPr/>
        <p:txBody>
          <a:bodyPr/>
          <a:lstStyle>
            <a:lvl1pPr>
              <a:defRPr/>
            </a:lvl1pPr>
          </a:lstStyle>
          <a:p>
            <a:pPr>
              <a:defRPr/>
            </a:pPr>
            <a:fld id="{47EAD024-E1D2-4530-B066-BDCEB437634B}" type="datetimeFigureOut">
              <a:rPr lang="it-IT"/>
              <a:pPr>
                <a:defRPr/>
              </a:pPr>
              <a:t>19/02/2019</a:t>
            </a:fld>
            <a:endParaRPr lang="it-IT"/>
          </a:p>
        </p:txBody>
      </p:sp>
      <p:sp>
        <p:nvSpPr>
          <p:cNvPr id="4" name="Footer Placeholder 21"/>
          <p:cNvSpPr>
            <a:spLocks noGrp="1"/>
          </p:cNvSpPr>
          <p:nvPr>
            <p:ph type="ftr" sz="quarter" idx="11"/>
          </p:nvPr>
        </p:nvSpPr>
        <p:spPr/>
        <p:txBody>
          <a:bodyPr/>
          <a:lstStyle>
            <a:lvl1pPr>
              <a:defRPr/>
            </a:lvl1pPr>
          </a:lstStyle>
          <a:p>
            <a:pPr>
              <a:defRPr/>
            </a:pPr>
            <a:endParaRPr lang="it-IT"/>
          </a:p>
        </p:txBody>
      </p:sp>
      <p:sp>
        <p:nvSpPr>
          <p:cNvPr id="5" name="Slide Number Placeholder 17"/>
          <p:cNvSpPr>
            <a:spLocks noGrp="1"/>
          </p:cNvSpPr>
          <p:nvPr>
            <p:ph type="sldNum" sz="quarter" idx="12"/>
          </p:nvPr>
        </p:nvSpPr>
        <p:spPr/>
        <p:txBody>
          <a:bodyPr/>
          <a:lstStyle>
            <a:lvl1pPr>
              <a:defRPr/>
            </a:lvl1pPr>
          </a:lstStyle>
          <a:p>
            <a:pPr>
              <a:defRPr/>
            </a:pPr>
            <a:fld id="{D9D7FD18-E95D-4FAA-B1B6-19ACBF057D45}" type="slidenum">
              <a:rPr lang="it-IT"/>
              <a:pPr>
                <a:defRPr/>
              </a:pPr>
              <a:t>‹N›</a:t>
            </a:fld>
            <a:endParaRPr lang="it-IT"/>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8FC1E6E5-AA2E-46AA-B480-87147E7DEDB3}" type="datetimeFigureOut">
              <a:rPr lang="it-IT"/>
              <a:pPr>
                <a:defRPr/>
              </a:pPr>
              <a:t>19/02/2019</a:t>
            </a:fld>
            <a:endParaRPr lang="it-IT"/>
          </a:p>
        </p:txBody>
      </p:sp>
      <p:sp>
        <p:nvSpPr>
          <p:cNvPr id="3" name="Footer Placeholder 21"/>
          <p:cNvSpPr>
            <a:spLocks noGrp="1"/>
          </p:cNvSpPr>
          <p:nvPr>
            <p:ph type="ftr" sz="quarter" idx="11"/>
          </p:nvPr>
        </p:nvSpPr>
        <p:spPr/>
        <p:txBody>
          <a:bodyPr/>
          <a:lstStyle>
            <a:lvl1pPr>
              <a:defRPr/>
            </a:lvl1pPr>
          </a:lstStyle>
          <a:p>
            <a:pPr>
              <a:defRPr/>
            </a:pPr>
            <a:endParaRPr lang="it-IT"/>
          </a:p>
        </p:txBody>
      </p:sp>
      <p:sp>
        <p:nvSpPr>
          <p:cNvPr id="4" name="Slide Number Placeholder 17"/>
          <p:cNvSpPr>
            <a:spLocks noGrp="1"/>
          </p:cNvSpPr>
          <p:nvPr>
            <p:ph type="sldNum" sz="quarter" idx="12"/>
          </p:nvPr>
        </p:nvSpPr>
        <p:spPr/>
        <p:txBody>
          <a:bodyPr/>
          <a:lstStyle>
            <a:lvl1pPr>
              <a:defRPr/>
            </a:lvl1pPr>
          </a:lstStyle>
          <a:p>
            <a:pPr>
              <a:defRPr/>
            </a:pPr>
            <a:fld id="{F4C35086-2728-43ED-81AC-A13ADC91DFDF}" type="slidenum">
              <a:rPr lang="it-IT"/>
              <a:pPr>
                <a:defRPr/>
              </a:pPr>
              <a:t>‹N›</a:t>
            </a:fld>
            <a:endParaRPr lang="it-IT"/>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it-IT" smtClean="0"/>
              <a:t>Fare clic per modificare stili del testo dello schema</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9"/>
          <p:cNvSpPr>
            <a:spLocks noGrp="1"/>
          </p:cNvSpPr>
          <p:nvPr>
            <p:ph type="dt" sz="half" idx="10"/>
          </p:nvPr>
        </p:nvSpPr>
        <p:spPr/>
        <p:txBody>
          <a:bodyPr/>
          <a:lstStyle>
            <a:lvl1pPr>
              <a:defRPr/>
            </a:lvl1pPr>
          </a:lstStyle>
          <a:p>
            <a:pPr>
              <a:defRPr/>
            </a:pPr>
            <a:fld id="{7AE6EF7F-C546-4466-967B-407058757ADD}" type="datetimeFigureOut">
              <a:rPr lang="it-IT"/>
              <a:pPr>
                <a:defRPr/>
              </a:pPr>
              <a:t>19/02/2019</a:t>
            </a:fld>
            <a:endParaRPr lang="it-IT"/>
          </a:p>
        </p:txBody>
      </p:sp>
      <p:sp>
        <p:nvSpPr>
          <p:cNvPr id="6" name="Footer Placeholder 21"/>
          <p:cNvSpPr>
            <a:spLocks noGrp="1"/>
          </p:cNvSpPr>
          <p:nvPr>
            <p:ph type="ftr" sz="quarter" idx="11"/>
          </p:nvPr>
        </p:nvSpPr>
        <p:spPr/>
        <p:txBody>
          <a:bodyPr/>
          <a:lstStyle>
            <a:lvl1pPr>
              <a:defRPr/>
            </a:lvl1pPr>
          </a:lstStyle>
          <a:p>
            <a:pPr>
              <a:defRPr/>
            </a:pPr>
            <a:endParaRPr lang="it-IT"/>
          </a:p>
        </p:txBody>
      </p:sp>
      <p:sp>
        <p:nvSpPr>
          <p:cNvPr id="7" name="Slide Number Placeholder 17"/>
          <p:cNvSpPr>
            <a:spLocks noGrp="1"/>
          </p:cNvSpPr>
          <p:nvPr>
            <p:ph type="sldNum" sz="quarter" idx="12"/>
          </p:nvPr>
        </p:nvSpPr>
        <p:spPr/>
        <p:txBody>
          <a:bodyPr/>
          <a:lstStyle>
            <a:lvl1pPr>
              <a:defRPr/>
            </a:lvl1pPr>
          </a:lstStyle>
          <a:p>
            <a:pPr>
              <a:defRPr/>
            </a:pPr>
            <a:fld id="{9F621A1E-5468-4B60-B6FA-12E1AD6773CC}" type="slidenum">
              <a:rPr lang="it-IT"/>
              <a:pPr>
                <a:defRPr/>
              </a:pPr>
              <a:t>‹N›</a:t>
            </a:fld>
            <a:endParaRPr lang="it-IT"/>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it-IT" smtClean="0"/>
              <a:t>Fare clic per modificare lo stile del titolo</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9" name="Date Placeholder 4"/>
          <p:cNvSpPr>
            <a:spLocks noGrp="1"/>
          </p:cNvSpPr>
          <p:nvPr>
            <p:ph type="dt" sz="half" idx="10"/>
          </p:nvPr>
        </p:nvSpPr>
        <p:spPr/>
        <p:txBody>
          <a:bodyPr/>
          <a:lstStyle>
            <a:lvl1pPr>
              <a:defRPr/>
            </a:lvl1pPr>
          </a:lstStyle>
          <a:p>
            <a:pPr>
              <a:defRPr/>
            </a:pPr>
            <a:fld id="{2B61EB69-BEFF-4BA2-936E-11E5D040C9F0}" type="datetimeFigureOut">
              <a:rPr lang="it-IT"/>
              <a:pPr>
                <a:defRPr/>
              </a:pPr>
              <a:t>19/02/2019</a:t>
            </a:fld>
            <a:endParaRPr lang="it-IT"/>
          </a:p>
        </p:txBody>
      </p:sp>
      <p:sp>
        <p:nvSpPr>
          <p:cNvPr id="10" name="Footer Placeholder 5"/>
          <p:cNvSpPr>
            <a:spLocks noGrp="1"/>
          </p:cNvSpPr>
          <p:nvPr>
            <p:ph type="ftr" sz="quarter" idx="11"/>
          </p:nvPr>
        </p:nvSpPr>
        <p:spPr/>
        <p:txBody>
          <a:bodyPr/>
          <a:lstStyle>
            <a:lvl1pPr>
              <a:defRPr/>
            </a:lvl1pPr>
          </a:lstStyle>
          <a:p>
            <a:pPr>
              <a:defRPr/>
            </a:pPr>
            <a:endParaRPr lang="it-IT"/>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697E6235-3B63-4554-BF50-2A4CCCFBC72D}" type="slidenum">
              <a:rPr lang="it-IT"/>
              <a:pPr>
                <a:defRPr/>
              </a:pPr>
              <a:t>‹N›</a:t>
            </a:fld>
            <a:endParaRPr lang="it-IT"/>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A707D603-71A2-47B2-B5E7-609921D8337F}"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7C453E15-51D8-4F29-9FD8-55820647E125}" type="slidenum">
              <a:rPr lang="it-IT"/>
              <a:pPr>
                <a:defRPr/>
              </a:pPr>
              <a:t>‹N›</a:t>
            </a:fld>
            <a:endParaRPr lang="it-IT"/>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570B892F-30A2-423D-BDBB-7CF4CA2C766F}"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6A5A692E-1A88-4265-9631-0EE0ADF7DDA4}" type="slidenum">
              <a:rPr lang="it-IT"/>
              <a:pPr>
                <a:defRPr/>
              </a:pPr>
              <a:t>‹N›</a:t>
            </a:fld>
            <a:endParaRPr lang="it-IT"/>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4" name="Date Placeholder 29"/>
          <p:cNvSpPr>
            <a:spLocks noGrp="1"/>
          </p:cNvSpPr>
          <p:nvPr>
            <p:ph type="dt" sz="half" idx="10"/>
          </p:nvPr>
        </p:nvSpPr>
        <p:spPr/>
        <p:txBody>
          <a:bodyPr/>
          <a:lstStyle>
            <a:lvl1pPr>
              <a:defRPr>
                <a:solidFill>
                  <a:srgbClr val="DBF5F9">
                    <a:shade val="90000"/>
                  </a:srgbClr>
                </a:solidFill>
              </a:defRPr>
            </a:lvl1pPr>
          </a:lstStyle>
          <a:p>
            <a:pPr>
              <a:defRPr/>
            </a:pPr>
            <a:fld id="{1A684612-8D26-4530-96A4-2B8DC22F9BD0}" type="datetimeFigureOut">
              <a:rPr lang="it-IT"/>
              <a:pPr>
                <a:defRPr/>
              </a:pPr>
              <a:t>19/02/2019</a:t>
            </a:fld>
            <a:endParaRPr lang="it-IT"/>
          </a:p>
        </p:txBody>
      </p:sp>
      <p:sp>
        <p:nvSpPr>
          <p:cNvPr id="5" name="Footer Placeholder 18"/>
          <p:cNvSpPr>
            <a:spLocks noGrp="1"/>
          </p:cNvSpPr>
          <p:nvPr>
            <p:ph type="ftr" sz="quarter" idx="11"/>
          </p:nvPr>
        </p:nvSpPr>
        <p:spPr/>
        <p:txBody>
          <a:bodyPr/>
          <a:lstStyle>
            <a:lvl1pPr>
              <a:defRPr>
                <a:solidFill>
                  <a:srgbClr val="DBF5F9">
                    <a:shade val="90000"/>
                  </a:srgbClr>
                </a:solidFill>
              </a:defRPr>
            </a:lvl1pPr>
          </a:lstStyle>
          <a:p>
            <a:pPr>
              <a:defRPr/>
            </a:pPr>
            <a:endParaRPr lang="it-IT"/>
          </a:p>
        </p:txBody>
      </p:sp>
      <p:sp>
        <p:nvSpPr>
          <p:cNvPr id="6" name="Slide Number Placeholder 26"/>
          <p:cNvSpPr>
            <a:spLocks noGrp="1"/>
          </p:cNvSpPr>
          <p:nvPr>
            <p:ph type="sldNum" sz="quarter" idx="12"/>
          </p:nvPr>
        </p:nvSpPr>
        <p:spPr/>
        <p:txBody>
          <a:bodyPr/>
          <a:lstStyle>
            <a:lvl1pPr>
              <a:defRPr>
                <a:solidFill>
                  <a:srgbClr val="DBF5F9">
                    <a:shade val="90000"/>
                  </a:srgbClr>
                </a:solidFill>
              </a:defRPr>
            </a:lvl1pPr>
          </a:lstStyle>
          <a:p>
            <a:pPr>
              <a:defRPr/>
            </a:pPr>
            <a:fld id="{188D9705-DBB1-4362-B608-DC60F8F942FE}"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ADE8D5EB-5700-458B-BF1E-96D55C971B77}"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09FAEF85-86B6-4866-B93C-D131F7C9B1D4}" type="slidenum">
              <a:rPr lang="it-IT"/>
              <a:pPr>
                <a:defRPr/>
              </a:pPr>
              <a:t>‹N›</a:t>
            </a:fld>
            <a:endParaRPr lang="it-IT"/>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lvl1pPr>
              <a:defRPr>
                <a:solidFill>
                  <a:srgbClr val="DBF5F9">
                    <a:shade val="90000"/>
                  </a:srgbClr>
                </a:solidFill>
              </a:defRPr>
            </a:lvl1pPr>
          </a:lstStyle>
          <a:p>
            <a:pPr>
              <a:defRPr/>
            </a:pPr>
            <a:fld id="{A17438D7-8697-44D7-9EEE-B10BEBF30981}"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solidFill>
                  <a:srgbClr val="DBF5F9">
                    <a:shade val="90000"/>
                  </a:srgbClr>
                </a:solidFill>
              </a:defRPr>
            </a:lvl1pPr>
          </a:lstStyle>
          <a:p>
            <a:pPr>
              <a:defRPr/>
            </a:pPr>
            <a:endParaRPr lang="it-IT"/>
          </a:p>
        </p:txBody>
      </p:sp>
      <p:sp>
        <p:nvSpPr>
          <p:cNvPr id="6" name="Slide Number Placeholder 5"/>
          <p:cNvSpPr>
            <a:spLocks noGrp="1"/>
          </p:cNvSpPr>
          <p:nvPr>
            <p:ph type="sldNum" sz="quarter" idx="12"/>
          </p:nvPr>
        </p:nvSpPr>
        <p:spPr/>
        <p:txBody>
          <a:bodyPr/>
          <a:lstStyle>
            <a:lvl1pPr>
              <a:defRPr>
                <a:solidFill>
                  <a:srgbClr val="DBF5F9">
                    <a:shade val="90000"/>
                  </a:srgbClr>
                </a:solidFill>
              </a:defRPr>
            </a:lvl1pPr>
          </a:lstStyle>
          <a:p>
            <a:pPr>
              <a:defRPr/>
            </a:pPr>
            <a:fld id="{1F19F03E-921D-4948-A9BF-31B0EFB0DE5E}" type="slidenum">
              <a:rPr lang="it-IT"/>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9"/>
          <p:cNvSpPr>
            <a:spLocks noGrp="1"/>
          </p:cNvSpPr>
          <p:nvPr>
            <p:ph type="dt" sz="half" idx="10"/>
          </p:nvPr>
        </p:nvSpPr>
        <p:spPr/>
        <p:txBody>
          <a:bodyPr/>
          <a:lstStyle>
            <a:lvl1pPr>
              <a:defRPr/>
            </a:lvl1pPr>
          </a:lstStyle>
          <a:p>
            <a:pPr>
              <a:defRPr/>
            </a:pPr>
            <a:fld id="{5B777538-3B56-446B-8128-81ACA9173BDE}" type="datetimeFigureOut">
              <a:rPr lang="it-IT"/>
              <a:pPr>
                <a:defRPr/>
              </a:pPr>
              <a:t>19/02/2019</a:t>
            </a:fld>
            <a:endParaRPr lang="it-IT"/>
          </a:p>
        </p:txBody>
      </p:sp>
      <p:sp>
        <p:nvSpPr>
          <p:cNvPr id="6" name="Footer Placeholder 21"/>
          <p:cNvSpPr>
            <a:spLocks noGrp="1"/>
          </p:cNvSpPr>
          <p:nvPr>
            <p:ph type="ftr" sz="quarter" idx="11"/>
          </p:nvPr>
        </p:nvSpPr>
        <p:spPr/>
        <p:txBody>
          <a:bodyPr/>
          <a:lstStyle>
            <a:lvl1pPr>
              <a:defRPr/>
            </a:lvl1pPr>
          </a:lstStyle>
          <a:p>
            <a:pPr>
              <a:defRPr/>
            </a:pPr>
            <a:endParaRPr lang="it-IT"/>
          </a:p>
        </p:txBody>
      </p:sp>
      <p:sp>
        <p:nvSpPr>
          <p:cNvPr id="7" name="Slide Number Placeholder 17"/>
          <p:cNvSpPr>
            <a:spLocks noGrp="1"/>
          </p:cNvSpPr>
          <p:nvPr>
            <p:ph type="sldNum" sz="quarter" idx="12"/>
          </p:nvPr>
        </p:nvSpPr>
        <p:spPr/>
        <p:txBody>
          <a:bodyPr/>
          <a:lstStyle>
            <a:lvl1pPr>
              <a:defRPr/>
            </a:lvl1pPr>
          </a:lstStyle>
          <a:p>
            <a:pPr>
              <a:defRPr/>
            </a:pPr>
            <a:fld id="{DC2F2E84-634C-41DB-83E3-2913E2AE2626}" type="slidenum">
              <a:rPr lang="it-IT"/>
              <a:pPr>
                <a:defRPr/>
              </a:pPr>
              <a:t>‹N›</a:t>
            </a:fld>
            <a:endParaRPr lang="it-IT"/>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Date Placeholder 9"/>
          <p:cNvSpPr>
            <a:spLocks noGrp="1"/>
          </p:cNvSpPr>
          <p:nvPr>
            <p:ph type="dt" sz="half" idx="10"/>
          </p:nvPr>
        </p:nvSpPr>
        <p:spPr/>
        <p:txBody>
          <a:bodyPr/>
          <a:lstStyle>
            <a:lvl1pPr>
              <a:defRPr/>
            </a:lvl1pPr>
          </a:lstStyle>
          <a:p>
            <a:pPr>
              <a:defRPr/>
            </a:pPr>
            <a:fld id="{D78DC267-181B-4292-A1AA-80FF16ADF1ED}" type="datetimeFigureOut">
              <a:rPr lang="it-IT"/>
              <a:pPr>
                <a:defRPr/>
              </a:pPr>
              <a:t>19/02/2019</a:t>
            </a:fld>
            <a:endParaRPr lang="it-IT"/>
          </a:p>
        </p:txBody>
      </p:sp>
      <p:sp>
        <p:nvSpPr>
          <p:cNvPr id="8" name="Footer Placeholder 21"/>
          <p:cNvSpPr>
            <a:spLocks noGrp="1"/>
          </p:cNvSpPr>
          <p:nvPr>
            <p:ph type="ftr" sz="quarter" idx="11"/>
          </p:nvPr>
        </p:nvSpPr>
        <p:spPr/>
        <p:txBody>
          <a:bodyPr/>
          <a:lstStyle>
            <a:lvl1pPr>
              <a:defRPr/>
            </a:lvl1pPr>
          </a:lstStyle>
          <a:p>
            <a:pPr>
              <a:defRPr/>
            </a:pPr>
            <a:endParaRPr lang="it-IT"/>
          </a:p>
        </p:txBody>
      </p:sp>
      <p:sp>
        <p:nvSpPr>
          <p:cNvPr id="9" name="Slide Number Placeholder 17"/>
          <p:cNvSpPr>
            <a:spLocks noGrp="1"/>
          </p:cNvSpPr>
          <p:nvPr>
            <p:ph type="sldNum" sz="quarter" idx="12"/>
          </p:nvPr>
        </p:nvSpPr>
        <p:spPr/>
        <p:txBody>
          <a:bodyPr/>
          <a:lstStyle>
            <a:lvl1pPr>
              <a:defRPr/>
            </a:lvl1pPr>
          </a:lstStyle>
          <a:p>
            <a:pPr>
              <a:defRPr/>
            </a:pPr>
            <a:fld id="{94C14BF1-B3FD-4180-9820-85FDAC3AC91D}" type="slidenum">
              <a:rPr lang="it-IT"/>
              <a:pPr>
                <a:defRPr/>
              </a:pPr>
              <a:t>‹N›</a:t>
            </a:fld>
            <a:endParaRPr lang="it-IT"/>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Date Placeholder 9"/>
          <p:cNvSpPr>
            <a:spLocks noGrp="1"/>
          </p:cNvSpPr>
          <p:nvPr>
            <p:ph type="dt" sz="half" idx="10"/>
          </p:nvPr>
        </p:nvSpPr>
        <p:spPr/>
        <p:txBody>
          <a:bodyPr/>
          <a:lstStyle>
            <a:lvl1pPr>
              <a:defRPr/>
            </a:lvl1pPr>
          </a:lstStyle>
          <a:p>
            <a:pPr>
              <a:defRPr/>
            </a:pPr>
            <a:fld id="{89F82D74-6AC2-4C5D-9F13-73041F0C1A04}" type="datetimeFigureOut">
              <a:rPr lang="it-IT"/>
              <a:pPr>
                <a:defRPr/>
              </a:pPr>
              <a:t>19/02/2019</a:t>
            </a:fld>
            <a:endParaRPr lang="it-IT"/>
          </a:p>
        </p:txBody>
      </p:sp>
      <p:sp>
        <p:nvSpPr>
          <p:cNvPr id="4" name="Footer Placeholder 21"/>
          <p:cNvSpPr>
            <a:spLocks noGrp="1"/>
          </p:cNvSpPr>
          <p:nvPr>
            <p:ph type="ftr" sz="quarter" idx="11"/>
          </p:nvPr>
        </p:nvSpPr>
        <p:spPr/>
        <p:txBody>
          <a:bodyPr/>
          <a:lstStyle>
            <a:lvl1pPr>
              <a:defRPr/>
            </a:lvl1pPr>
          </a:lstStyle>
          <a:p>
            <a:pPr>
              <a:defRPr/>
            </a:pPr>
            <a:endParaRPr lang="it-IT"/>
          </a:p>
        </p:txBody>
      </p:sp>
      <p:sp>
        <p:nvSpPr>
          <p:cNvPr id="5" name="Slide Number Placeholder 17"/>
          <p:cNvSpPr>
            <a:spLocks noGrp="1"/>
          </p:cNvSpPr>
          <p:nvPr>
            <p:ph type="sldNum" sz="quarter" idx="12"/>
          </p:nvPr>
        </p:nvSpPr>
        <p:spPr/>
        <p:txBody>
          <a:bodyPr/>
          <a:lstStyle>
            <a:lvl1pPr>
              <a:defRPr/>
            </a:lvl1pPr>
          </a:lstStyle>
          <a:p>
            <a:pPr>
              <a:defRPr/>
            </a:pPr>
            <a:fld id="{B8D68884-50A8-4A04-AA7C-674E3E19F671}" type="slidenum">
              <a:rPr lang="it-IT"/>
              <a:pPr>
                <a:defRPr/>
              </a:pPr>
              <a:t>‹N›</a:t>
            </a:fld>
            <a:endParaRPr lang="it-IT"/>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DD263314-C9CF-45E1-8A70-629747A7E372}" type="datetimeFigureOut">
              <a:rPr lang="it-IT"/>
              <a:pPr>
                <a:defRPr/>
              </a:pPr>
              <a:t>19/02/2019</a:t>
            </a:fld>
            <a:endParaRPr lang="it-IT"/>
          </a:p>
        </p:txBody>
      </p:sp>
      <p:sp>
        <p:nvSpPr>
          <p:cNvPr id="3" name="Footer Placeholder 21"/>
          <p:cNvSpPr>
            <a:spLocks noGrp="1"/>
          </p:cNvSpPr>
          <p:nvPr>
            <p:ph type="ftr" sz="quarter" idx="11"/>
          </p:nvPr>
        </p:nvSpPr>
        <p:spPr/>
        <p:txBody>
          <a:bodyPr/>
          <a:lstStyle>
            <a:lvl1pPr>
              <a:defRPr/>
            </a:lvl1pPr>
          </a:lstStyle>
          <a:p>
            <a:pPr>
              <a:defRPr/>
            </a:pPr>
            <a:endParaRPr lang="it-IT"/>
          </a:p>
        </p:txBody>
      </p:sp>
      <p:sp>
        <p:nvSpPr>
          <p:cNvPr id="4" name="Slide Number Placeholder 17"/>
          <p:cNvSpPr>
            <a:spLocks noGrp="1"/>
          </p:cNvSpPr>
          <p:nvPr>
            <p:ph type="sldNum" sz="quarter" idx="12"/>
          </p:nvPr>
        </p:nvSpPr>
        <p:spPr/>
        <p:txBody>
          <a:bodyPr/>
          <a:lstStyle>
            <a:lvl1pPr>
              <a:defRPr/>
            </a:lvl1pPr>
          </a:lstStyle>
          <a:p>
            <a:pPr>
              <a:defRPr/>
            </a:pPr>
            <a:fld id="{F2A9F1B3-1DFD-4C07-903A-D04C69271780}" type="slidenum">
              <a:rPr lang="it-IT"/>
              <a:pPr>
                <a:defRPr/>
              </a:pPr>
              <a:t>‹N›</a:t>
            </a:fld>
            <a:endParaRPr lang="it-IT"/>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it-IT" smtClean="0"/>
              <a:t>Fare clic per modificare stili del testo dello schema</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9"/>
          <p:cNvSpPr>
            <a:spLocks noGrp="1"/>
          </p:cNvSpPr>
          <p:nvPr>
            <p:ph type="dt" sz="half" idx="10"/>
          </p:nvPr>
        </p:nvSpPr>
        <p:spPr/>
        <p:txBody>
          <a:bodyPr/>
          <a:lstStyle>
            <a:lvl1pPr>
              <a:defRPr/>
            </a:lvl1pPr>
          </a:lstStyle>
          <a:p>
            <a:pPr>
              <a:defRPr/>
            </a:pPr>
            <a:fld id="{BCEA7B63-B481-4BEC-8FB5-BE4089B448D8}" type="datetimeFigureOut">
              <a:rPr lang="it-IT"/>
              <a:pPr>
                <a:defRPr/>
              </a:pPr>
              <a:t>19/02/2019</a:t>
            </a:fld>
            <a:endParaRPr lang="it-IT"/>
          </a:p>
        </p:txBody>
      </p:sp>
      <p:sp>
        <p:nvSpPr>
          <p:cNvPr id="6" name="Footer Placeholder 21"/>
          <p:cNvSpPr>
            <a:spLocks noGrp="1"/>
          </p:cNvSpPr>
          <p:nvPr>
            <p:ph type="ftr" sz="quarter" idx="11"/>
          </p:nvPr>
        </p:nvSpPr>
        <p:spPr/>
        <p:txBody>
          <a:bodyPr/>
          <a:lstStyle>
            <a:lvl1pPr>
              <a:defRPr/>
            </a:lvl1pPr>
          </a:lstStyle>
          <a:p>
            <a:pPr>
              <a:defRPr/>
            </a:pPr>
            <a:endParaRPr lang="it-IT"/>
          </a:p>
        </p:txBody>
      </p:sp>
      <p:sp>
        <p:nvSpPr>
          <p:cNvPr id="7" name="Slide Number Placeholder 17"/>
          <p:cNvSpPr>
            <a:spLocks noGrp="1"/>
          </p:cNvSpPr>
          <p:nvPr>
            <p:ph type="sldNum" sz="quarter" idx="12"/>
          </p:nvPr>
        </p:nvSpPr>
        <p:spPr/>
        <p:txBody>
          <a:bodyPr/>
          <a:lstStyle>
            <a:lvl1pPr>
              <a:defRPr/>
            </a:lvl1pPr>
          </a:lstStyle>
          <a:p>
            <a:pPr>
              <a:defRPr/>
            </a:pPr>
            <a:fld id="{4DBAF31B-B8DB-426C-BE07-F2BCAE64DDD9}" type="slidenum">
              <a:rPr lang="it-IT"/>
              <a:pPr>
                <a:defRPr/>
              </a:pPr>
              <a:t>‹N›</a:t>
            </a:fld>
            <a:endParaRPr lang="it-IT"/>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it-IT" smtClean="0"/>
              <a:t>Fare clic per modificare lo stile del titolo</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9" name="Date Placeholder 4"/>
          <p:cNvSpPr>
            <a:spLocks noGrp="1"/>
          </p:cNvSpPr>
          <p:nvPr>
            <p:ph type="dt" sz="half" idx="10"/>
          </p:nvPr>
        </p:nvSpPr>
        <p:spPr/>
        <p:txBody>
          <a:bodyPr/>
          <a:lstStyle>
            <a:lvl1pPr>
              <a:defRPr/>
            </a:lvl1pPr>
          </a:lstStyle>
          <a:p>
            <a:pPr>
              <a:defRPr/>
            </a:pPr>
            <a:fld id="{1EEDE9E4-B963-454C-861D-07D312D84E22}" type="datetimeFigureOut">
              <a:rPr lang="it-IT"/>
              <a:pPr>
                <a:defRPr/>
              </a:pPr>
              <a:t>19/02/2019</a:t>
            </a:fld>
            <a:endParaRPr lang="it-IT"/>
          </a:p>
        </p:txBody>
      </p:sp>
      <p:sp>
        <p:nvSpPr>
          <p:cNvPr id="10" name="Footer Placeholder 5"/>
          <p:cNvSpPr>
            <a:spLocks noGrp="1"/>
          </p:cNvSpPr>
          <p:nvPr>
            <p:ph type="ftr" sz="quarter" idx="11"/>
          </p:nvPr>
        </p:nvSpPr>
        <p:spPr/>
        <p:txBody>
          <a:bodyPr/>
          <a:lstStyle>
            <a:lvl1pPr>
              <a:defRPr/>
            </a:lvl1pPr>
          </a:lstStyle>
          <a:p>
            <a:pPr>
              <a:defRPr/>
            </a:pPr>
            <a:endParaRPr lang="it-IT"/>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E4F9CFAB-7903-4679-90E3-4A72FCAD5090}" type="slidenum">
              <a:rPr lang="it-IT"/>
              <a:pPr>
                <a:defRPr/>
              </a:pPr>
              <a:t>‹N›</a:t>
            </a:fld>
            <a:endParaRPr lang="it-IT"/>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CF2BDD1C-636F-410D-AA5F-C242650B2EDC}"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1F884984-F178-44C1-9B1E-0664F3ECA103}" type="slidenum">
              <a:rPr lang="it-IT"/>
              <a:pPr>
                <a:defRPr/>
              </a:pPr>
              <a:t>‹N›</a:t>
            </a:fld>
            <a:endParaRPr lang="it-IT"/>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9"/>
          <p:cNvSpPr>
            <a:spLocks noGrp="1"/>
          </p:cNvSpPr>
          <p:nvPr>
            <p:ph type="dt" sz="half" idx="10"/>
          </p:nvPr>
        </p:nvSpPr>
        <p:spPr/>
        <p:txBody>
          <a:bodyPr/>
          <a:lstStyle>
            <a:lvl1pPr>
              <a:defRPr/>
            </a:lvl1pPr>
          </a:lstStyle>
          <a:p>
            <a:pPr>
              <a:defRPr/>
            </a:pPr>
            <a:fld id="{FC5CE1D3-5563-43B0-849F-FE8B36CB8B48}" type="datetimeFigureOut">
              <a:rPr lang="it-IT"/>
              <a:pPr>
                <a:defRPr/>
              </a:pPr>
              <a:t>19/02/2019</a:t>
            </a:fld>
            <a:endParaRPr lang="it-IT"/>
          </a:p>
        </p:txBody>
      </p:sp>
      <p:sp>
        <p:nvSpPr>
          <p:cNvPr id="5" name="Footer Placeholder 21"/>
          <p:cNvSpPr>
            <a:spLocks noGrp="1"/>
          </p:cNvSpPr>
          <p:nvPr>
            <p:ph type="ftr" sz="quarter" idx="11"/>
          </p:nvPr>
        </p:nvSpPr>
        <p:spPr/>
        <p:txBody>
          <a:bodyPr/>
          <a:lstStyle>
            <a:lvl1pPr>
              <a:defRPr/>
            </a:lvl1pPr>
          </a:lstStyle>
          <a:p>
            <a:pPr>
              <a:defRPr/>
            </a:pPr>
            <a:endParaRPr lang="it-IT"/>
          </a:p>
        </p:txBody>
      </p:sp>
      <p:sp>
        <p:nvSpPr>
          <p:cNvPr id="6" name="Slide Number Placeholder 17"/>
          <p:cNvSpPr>
            <a:spLocks noGrp="1"/>
          </p:cNvSpPr>
          <p:nvPr>
            <p:ph type="sldNum" sz="quarter" idx="12"/>
          </p:nvPr>
        </p:nvSpPr>
        <p:spPr/>
        <p:txBody>
          <a:bodyPr/>
          <a:lstStyle>
            <a:lvl1pPr>
              <a:defRPr/>
            </a:lvl1pPr>
          </a:lstStyle>
          <a:p>
            <a:pPr>
              <a:defRPr/>
            </a:pPr>
            <a:fld id="{111A0BA5-F2BD-43E3-BE84-568ACA540B6E}" type="slidenum">
              <a:rPr lang="it-IT"/>
              <a:pPr>
                <a:defRPr/>
              </a:pPr>
              <a:t>‹N›</a:t>
            </a:fld>
            <a:endParaRPr lang="it-IT"/>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B4DCFA"/>
              </a:solidFill>
            </a:endParaRPr>
          </a:p>
        </p:txBody>
      </p:sp>
      <p:sp>
        <p:nvSpPr>
          <p:cNvPr id="5" name="Freeform 7"/>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B4DCFA"/>
              </a:solidFill>
            </a:endParaRPr>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it-IT" smtClean="0"/>
              <a:t>Fare clic per modificare lo stile del titolo</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it-IT" smtClean="0"/>
              <a:t>Fare clic per modificare lo stile del sottotitolo dello schema</a:t>
            </a:r>
            <a:endParaRPr lang="en-US" dirty="0"/>
          </a:p>
        </p:txBody>
      </p:sp>
      <p:sp>
        <p:nvSpPr>
          <p:cNvPr id="6" name="Date Placeholder 3"/>
          <p:cNvSpPr>
            <a:spLocks noGrp="1"/>
          </p:cNvSpPr>
          <p:nvPr>
            <p:ph type="dt" sz="half" idx="10"/>
          </p:nvPr>
        </p:nvSpPr>
        <p:spPr/>
        <p:txBody>
          <a:bodyPr/>
          <a:lstStyle>
            <a:lvl1pPr>
              <a:defRPr/>
            </a:lvl1pPr>
          </a:lstStyle>
          <a:p>
            <a:pPr>
              <a:defRPr/>
            </a:pPr>
            <a:fld id="{E8D34CCD-4C73-4264-AB5F-67BE243AD37A}" type="datetimeFigureOut">
              <a:rPr lang="it-IT"/>
              <a:pPr>
                <a:defRPr/>
              </a:pPr>
              <a:t>19/02/2019</a:t>
            </a:fld>
            <a:endParaRPr lang="it-IT"/>
          </a:p>
        </p:txBody>
      </p:sp>
      <p:sp>
        <p:nvSpPr>
          <p:cNvPr id="7" name="Footer Placeholder 4"/>
          <p:cNvSpPr>
            <a:spLocks noGrp="1"/>
          </p:cNvSpPr>
          <p:nvPr>
            <p:ph type="ftr" sz="quarter" idx="11"/>
          </p:nvPr>
        </p:nvSpPr>
        <p:spPr/>
        <p:txBody>
          <a:bodyPr/>
          <a:lstStyle>
            <a:lvl1pPr>
              <a:defRPr/>
            </a:lvl1pPr>
          </a:lstStyle>
          <a:p>
            <a:pPr>
              <a:defRPr/>
            </a:pPr>
            <a:endParaRPr lang="it-IT"/>
          </a:p>
        </p:txBody>
      </p:sp>
      <p:sp>
        <p:nvSpPr>
          <p:cNvPr id="8" name="Slide Number Placeholder 5"/>
          <p:cNvSpPr>
            <a:spLocks noGrp="1"/>
          </p:cNvSpPr>
          <p:nvPr>
            <p:ph type="sldNum" sz="quarter" idx="12"/>
          </p:nvPr>
        </p:nvSpPr>
        <p:spPr/>
        <p:txBody>
          <a:bodyPr/>
          <a:lstStyle>
            <a:lvl1pPr>
              <a:defRPr/>
            </a:lvl1pPr>
          </a:lstStyle>
          <a:p>
            <a:pPr>
              <a:defRPr/>
            </a:pPr>
            <a:fld id="{0A6ED373-DC7D-43AD-B4BA-D786B810181E}" type="slidenum">
              <a:rPr lang="it-IT"/>
              <a:pPr>
                <a:defRPr/>
              </a:pPr>
              <a:t>‹N›</a:t>
            </a:fld>
            <a:endParaRPr lang="it-IT"/>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F0376C8A-745D-4727-8553-19686EDAF678}"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a:ln/>
        </p:spPr>
        <p:txBody>
          <a:bodyPr/>
          <a:lstStyle>
            <a:lvl1pPr>
              <a:defRPr/>
            </a:lvl1pPr>
          </a:lstStyle>
          <a:p>
            <a:pPr>
              <a:defRPr/>
            </a:pPr>
            <a:fld id="{6F074EA7-60F1-4866-83F3-A340C7A82607}" type="slidenum">
              <a:rPr lang="it-IT"/>
              <a:pPr>
                <a:defRPr/>
              </a:pPr>
              <a:t>‹N›</a:t>
            </a:fld>
            <a:endParaRPr lang="it-IT"/>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4" name="Freeform 7"/>
          <p:cNvSpPr/>
          <p:nvPr/>
        </p:nvSpPr>
        <p:spPr>
          <a:xfrm>
            <a:off x="-1588" y="-1588"/>
            <a:ext cx="9145588" cy="6859588"/>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B4DCFA"/>
              </a:solidFill>
            </a:endParaRPr>
          </a:p>
        </p:txBody>
      </p:sp>
      <p:sp>
        <p:nvSpPr>
          <p:cNvPr id="5"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B4DCFA"/>
              </a:solidFill>
            </a:endParaRPr>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lvl="0"/>
            <a:r>
              <a:rPr lang="it-IT" smtClean="0"/>
              <a:t>Fare clic per modificare lo stile del titolo</a:t>
            </a:r>
            <a:endParaRPr lang="en-US" dirty="0"/>
          </a:p>
        </p:txBody>
      </p:sp>
      <p:sp>
        <p:nvSpPr>
          <p:cNvPr id="3" name="Text Placeholder 2"/>
          <p:cNvSpPr>
            <a:spLocks noGrp="1"/>
          </p:cNvSpPr>
          <p:nvPr>
            <p:ph type="body" idx="1"/>
          </p:nvPr>
        </p:nvSpPr>
        <p:spPr>
          <a:xfrm rot="19140000">
            <a:off x="1216152" y="2468304"/>
            <a:ext cx="6510528" cy="329184"/>
          </a:xfrm>
        </p:spPr>
        <p:txBody>
          <a:bodyPr>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6" name="Date Placeholder 3"/>
          <p:cNvSpPr>
            <a:spLocks noGrp="1"/>
          </p:cNvSpPr>
          <p:nvPr>
            <p:ph type="dt" sz="half" idx="10"/>
          </p:nvPr>
        </p:nvSpPr>
        <p:spPr/>
        <p:txBody>
          <a:bodyPr/>
          <a:lstStyle>
            <a:lvl1pPr>
              <a:defRPr/>
            </a:lvl1pPr>
          </a:lstStyle>
          <a:p>
            <a:pPr>
              <a:defRPr/>
            </a:pPr>
            <a:fld id="{C99E7C0E-BF51-4E98-8C75-4A0C0C69AF8F}" type="datetimeFigureOut">
              <a:rPr lang="it-IT"/>
              <a:pPr>
                <a:defRPr/>
              </a:pPr>
              <a:t>19/02/2019</a:t>
            </a:fld>
            <a:endParaRPr lang="it-IT"/>
          </a:p>
        </p:txBody>
      </p:sp>
      <p:sp>
        <p:nvSpPr>
          <p:cNvPr id="7" name="Footer Placeholder 4"/>
          <p:cNvSpPr>
            <a:spLocks noGrp="1"/>
          </p:cNvSpPr>
          <p:nvPr>
            <p:ph type="ftr" sz="quarter" idx="11"/>
          </p:nvPr>
        </p:nvSpPr>
        <p:spPr/>
        <p:txBody>
          <a:bodyPr/>
          <a:lstStyle>
            <a:lvl1pPr>
              <a:defRPr/>
            </a:lvl1pPr>
          </a:lstStyle>
          <a:p>
            <a:pPr>
              <a:defRPr/>
            </a:pPr>
            <a:endParaRPr lang="it-IT"/>
          </a:p>
        </p:txBody>
      </p:sp>
      <p:sp>
        <p:nvSpPr>
          <p:cNvPr id="8" name="Slide Number Placeholder 5"/>
          <p:cNvSpPr>
            <a:spLocks noGrp="1"/>
          </p:cNvSpPr>
          <p:nvPr>
            <p:ph type="sldNum" sz="quarter" idx="12"/>
          </p:nvPr>
        </p:nvSpPr>
        <p:spPr/>
        <p:txBody>
          <a:bodyPr/>
          <a:lstStyle>
            <a:lvl1pPr>
              <a:defRPr/>
            </a:lvl1pPr>
          </a:lstStyle>
          <a:p>
            <a:pPr>
              <a:defRPr/>
            </a:pPr>
            <a:fld id="{AFFCAE84-F7EF-432E-8A0C-5448C50667A8}" type="slidenum">
              <a:rPr lang="it-IT"/>
              <a:pPr>
                <a:defRPr/>
              </a:pPr>
              <a:t>‹N›</a:t>
            </a:fld>
            <a:endParaRPr lang="it-IT"/>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8" name="Title 7"/>
          <p:cNvSpPr>
            <a:spLocks noGrp="1"/>
          </p:cNvSpPr>
          <p:nvPr>
            <p:ph type="title"/>
          </p:nvPr>
        </p:nvSpPr>
        <p:spPr/>
        <p:txBody>
          <a:bodyPr/>
          <a:lstStyle/>
          <a:p>
            <a:r>
              <a:rPr lang="it-IT" smtClean="0"/>
              <a:t>Fare clic per modificare lo stile del titolo</a:t>
            </a:r>
            <a:endParaRPr lang="en-US"/>
          </a:p>
        </p:txBody>
      </p:sp>
      <p:sp>
        <p:nvSpPr>
          <p:cNvPr id="5" name="Date Placeholder 3"/>
          <p:cNvSpPr>
            <a:spLocks noGrp="1"/>
          </p:cNvSpPr>
          <p:nvPr>
            <p:ph type="dt" sz="half" idx="10"/>
          </p:nvPr>
        </p:nvSpPr>
        <p:spPr/>
        <p:txBody>
          <a:bodyPr/>
          <a:lstStyle>
            <a:lvl1pPr>
              <a:defRPr/>
            </a:lvl1pPr>
          </a:lstStyle>
          <a:p>
            <a:pPr>
              <a:defRPr/>
            </a:pPr>
            <a:fld id="{5FC3B318-D727-49CA-A1F7-52A04C0CA883}" type="datetimeFigureOut">
              <a:rPr lang="it-IT"/>
              <a:pPr>
                <a:defRPr/>
              </a:pPr>
              <a:t>19/02/2019</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a:ln/>
        </p:spPr>
        <p:txBody>
          <a:bodyPr/>
          <a:lstStyle>
            <a:lvl1pPr>
              <a:defRPr/>
            </a:lvl1pPr>
          </a:lstStyle>
          <a:p>
            <a:pPr>
              <a:defRPr/>
            </a:pPr>
            <a:fld id="{FB8F046E-CFB9-410C-ACD6-87086D033063}" type="slidenum">
              <a:rPr lang="it-IT"/>
              <a:pPr>
                <a:defRPr/>
              </a:pPr>
              <a:t>‹N›</a:t>
            </a:fld>
            <a:endParaRPr lang="it-IT"/>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3"/>
          <p:cNvSpPr>
            <a:spLocks noGrp="1"/>
          </p:cNvSpPr>
          <p:nvPr>
            <p:ph type="dt" sz="half" idx="10"/>
          </p:nvPr>
        </p:nvSpPr>
        <p:spPr/>
        <p:txBody>
          <a:bodyPr/>
          <a:lstStyle>
            <a:lvl1pPr>
              <a:defRPr/>
            </a:lvl1pPr>
          </a:lstStyle>
          <a:p>
            <a:pPr>
              <a:defRPr/>
            </a:pPr>
            <a:fld id="{2227A578-82B8-4B7F-AC27-4D1CD768E19A}" type="datetimeFigureOut">
              <a:rPr lang="it-IT"/>
              <a:pPr>
                <a:defRPr/>
              </a:pPr>
              <a:t>19/02/2019</a:t>
            </a:fld>
            <a:endParaRPr lang="it-IT"/>
          </a:p>
        </p:txBody>
      </p:sp>
      <p:sp>
        <p:nvSpPr>
          <p:cNvPr id="8" name="Footer Placeholder 4"/>
          <p:cNvSpPr>
            <a:spLocks noGrp="1"/>
          </p:cNvSpPr>
          <p:nvPr>
            <p:ph type="ftr" sz="quarter" idx="11"/>
          </p:nvPr>
        </p:nvSpPr>
        <p:spPr/>
        <p:txBody>
          <a:bodyPr/>
          <a:lstStyle>
            <a:lvl1pPr>
              <a:defRPr/>
            </a:lvl1pPr>
          </a:lstStyle>
          <a:p>
            <a:pPr>
              <a:defRPr/>
            </a:pPr>
            <a:endParaRPr lang="it-IT"/>
          </a:p>
        </p:txBody>
      </p:sp>
      <p:sp>
        <p:nvSpPr>
          <p:cNvPr id="9" name="Slide Number Placeholder 5"/>
          <p:cNvSpPr>
            <a:spLocks noGrp="1"/>
          </p:cNvSpPr>
          <p:nvPr>
            <p:ph type="sldNum" sz="quarter" idx="12"/>
          </p:nvPr>
        </p:nvSpPr>
        <p:spPr>
          <a:ln/>
        </p:spPr>
        <p:txBody>
          <a:bodyPr/>
          <a:lstStyle>
            <a:lvl1pPr>
              <a:defRPr/>
            </a:lvl1pPr>
          </a:lstStyle>
          <a:p>
            <a:pPr>
              <a:defRPr/>
            </a:pPr>
            <a:fld id="{10898AB7-C0B0-444C-90CE-AE868922CF8B}" type="slidenum">
              <a:rPr lang="it-IT"/>
              <a:pPr>
                <a:defRPr/>
              </a:pPr>
              <a:t>‹N›</a:t>
            </a:fld>
            <a:endParaRPr lang="it-IT"/>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3"/>
          <p:cNvSpPr>
            <a:spLocks noGrp="1"/>
          </p:cNvSpPr>
          <p:nvPr>
            <p:ph type="dt" sz="half" idx="10"/>
          </p:nvPr>
        </p:nvSpPr>
        <p:spPr/>
        <p:txBody>
          <a:bodyPr/>
          <a:lstStyle>
            <a:lvl1pPr>
              <a:defRPr/>
            </a:lvl1pPr>
          </a:lstStyle>
          <a:p>
            <a:pPr>
              <a:defRPr/>
            </a:pPr>
            <a:fld id="{B5A331E8-E883-4794-8AB0-3FB40FA97908}" type="datetimeFigureOut">
              <a:rPr lang="it-IT"/>
              <a:pPr>
                <a:defRPr/>
              </a:pPr>
              <a:t>19/02/2019</a:t>
            </a:fld>
            <a:endParaRPr lang="it-IT"/>
          </a:p>
        </p:txBody>
      </p:sp>
      <p:sp>
        <p:nvSpPr>
          <p:cNvPr id="4" name="Footer Placeholder 4"/>
          <p:cNvSpPr>
            <a:spLocks noGrp="1"/>
          </p:cNvSpPr>
          <p:nvPr>
            <p:ph type="ftr" sz="quarter" idx="11"/>
          </p:nvPr>
        </p:nvSpPr>
        <p:spPr/>
        <p:txBody>
          <a:bodyPr/>
          <a:lstStyle>
            <a:lvl1pPr>
              <a:defRPr/>
            </a:lvl1pPr>
          </a:lstStyle>
          <a:p>
            <a:pPr>
              <a:defRPr/>
            </a:pPr>
            <a:endParaRPr lang="it-IT"/>
          </a:p>
        </p:txBody>
      </p:sp>
      <p:sp>
        <p:nvSpPr>
          <p:cNvPr id="5" name="Slide Number Placeholder 5"/>
          <p:cNvSpPr>
            <a:spLocks noGrp="1"/>
          </p:cNvSpPr>
          <p:nvPr>
            <p:ph type="sldNum" sz="quarter" idx="12"/>
          </p:nvPr>
        </p:nvSpPr>
        <p:spPr>
          <a:ln/>
        </p:spPr>
        <p:txBody>
          <a:bodyPr/>
          <a:lstStyle>
            <a:lvl1pPr>
              <a:defRPr/>
            </a:lvl1pPr>
          </a:lstStyle>
          <a:p>
            <a:pPr>
              <a:defRPr/>
            </a:pPr>
            <a:fld id="{198AC642-14AC-4135-A529-1B33E3157B97}" type="slidenum">
              <a:rPr lang="it-IT"/>
              <a:pPr>
                <a:defRPr/>
              </a:pPr>
              <a:t>‹N›</a:t>
            </a:fld>
            <a:endParaRPr lang="it-IT"/>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0691FAC-A993-4C17-9BAC-6F25DA9009EA}" type="datetimeFigureOut">
              <a:rPr lang="it-IT"/>
              <a:pPr>
                <a:defRPr/>
              </a:pPr>
              <a:t>19/02/2019</a:t>
            </a:fld>
            <a:endParaRPr lang="it-IT"/>
          </a:p>
        </p:txBody>
      </p:sp>
      <p:sp>
        <p:nvSpPr>
          <p:cNvPr id="3" name="Footer Placeholder 4"/>
          <p:cNvSpPr>
            <a:spLocks noGrp="1"/>
          </p:cNvSpPr>
          <p:nvPr>
            <p:ph type="ftr" sz="quarter" idx="11"/>
          </p:nvPr>
        </p:nvSpPr>
        <p:spPr/>
        <p:txBody>
          <a:bodyPr/>
          <a:lstStyle>
            <a:lvl1pPr>
              <a:defRPr/>
            </a:lvl1pPr>
          </a:lstStyle>
          <a:p>
            <a:pPr>
              <a:defRPr/>
            </a:pPr>
            <a:endParaRPr lang="it-IT"/>
          </a:p>
        </p:txBody>
      </p:sp>
      <p:sp>
        <p:nvSpPr>
          <p:cNvPr id="4" name="Slide Number Placeholder 5"/>
          <p:cNvSpPr>
            <a:spLocks noGrp="1"/>
          </p:cNvSpPr>
          <p:nvPr>
            <p:ph type="sldNum" sz="quarter" idx="12"/>
          </p:nvPr>
        </p:nvSpPr>
        <p:spPr>
          <a:ln/>
        </p:spPr>
        <p:txBody>
          <a:bodyPr/>
          <a:lstStyle>
            <a:lvl1pPr>
              <a:defRPr/>
            </a:lvl1pPr>
          </a:lstStyle>
          <a:p>
            <a:pPr>
              <a:defRPr/>
            </a:pPr>
            <a:fld id="{CB44693A-B028-4FA9-AE92-8FF2C936675A}" type="slidenum">
              <a:rPr lang="it-IT"/>
              <a:pPr>
                <a:defRPr/>
              </a:pPr>
              <a:t>‹N›</a:t>
            </a:fld>
            <a:endParaRPr lang="it-IT"/>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5"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B4DCFA"/>
              </a:solidFill>
            </a:endParaRPr>
          </a:p>
        </p:txBody>
      </p:sp>
      <p:sp>
        <p:nvSpPr>
          <p:cNvPr id="6" name="Right Triangle 17"/>
          <p:cNvSpPr/>
          <p:nvPr/>
        </p:nvSpPr>
        <p:spPr>
          <a:xfrm rot="5400000">
            <a:off x="433388" y="-433388"/>
            <a:ext cx="6858000" cy="7724775"/>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B4DCFA"/>
              </a:solidFill>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lvl="0"/>
            <a:r>
              <a:rPr lang="it-IT" smtClean="0"/>
              <a:t>Fare clic per modificare lo stile del titolo</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7" name="Date Placeholder 4"/>
          <p:cNvSpPr>
            <a:spLocks noGrp="1"/>
          </p:cNvSpPr>
          <p:nvPr>
            <p:ph type="dt" sz="half" idx="10"/>
          </p:nvPr>
        </p:nvSpPr>
        <p:spPr/>
        <p:txBody>
          <a:bodyPr/>
          <a:lstStyle>
            <a:lvl1pPr>
              <a:defRPr/>
            </a:lvl1pPr>
          </a:lstStyle>
          <a:p>
            <a:pPr>
              <a:defRPr/>
            </a:pPr>
            <a:fld id="{43686596-F32D-41FB-A1CD-2F14FA20BDE1}" type="datetimeFigureOut">
              <a:rPr lang="it-IT"/>
              <a:pPr>
                <a:defRPr/>
              </a:pPr>
              <a:t>19/02/2019</a:t>
            </a:fld>
            <a:endParaRPr lang="it-IT"/>
          </a:p>
        </p:txBody>
      </p:sp>
      <p:sp>
        <p:nvSpPr>
          <p:cNvPr id="8" name="Footer Placeholder 5"/>
          <p:cNvSpPr>
            <a:spLocks noGrp="1"/>
          </p:cNvSpPr>
          <p:nvPr>
            <p:ph type="ftr" sz="quarter" idx="11"/>
          </p:nvPr>
        </p:nvSpPr>
        <p:spPr/>
        <p:txBody>
          <a:bodyPr/>
          <a:lstStyle>
            <a:lvl1pPr>
              <a:defRPr>
                <a:solidFill>
                  <a:srgbClr val="212745"/>
                </a:solidFill>
              </a:defRPr>
            </a:lvl1pPr>
          </a:lstStyle>
          <a:p>
            <a:pPr>
              <a:defRPr/>
            </a:pPr>
            <a:endParaRPr lang="it-IT"/>
          </a:p>
        </p:txBody>
      </p:sp>
      <p:sp>
        <p:nvSpPr>
          <p:cNvPr id="9" name="Slide Number Placeholder 6"/>
          <p:cNvSpPr>
            <a:spLocks noGrp="1"/>
          </p:cNvSpPr>
          <p:nvPr>
            <p:ph type="sldNum" sz="quarter" idx="12"/>
          </p:nvPr>
        </p:nvSpPr>
        <p:spPr>
          <a:ln>
            <a:solidFill>
              <a:schemeClr val="tx2"/>
            </a:solidFill>
          </a:ln>
        </p:spPr>
        <p:txBody>
          <a:bodyPr/>
          <a:lstStyle>
            <a:lvl1pPr>
              <a:defRPr smtClean="0">
                <a:solidFill>
                  <a:srgbClr val="212745"/>
                </a:solidFill>
              </a:defRPr>
            </a:lvl1pPr>
          </a:lstStyle>
          <a:p>
            <a:pPr>
              <a:defRPr/>
            </a:pPr>
            <a:fld id="{2AD798D1-CFAD-4616-BBE7-543DD9A534B0}" type="slidenum">
              <a:rPr lang="it-IT"/>
              <a:pPr>
                <a:defRPr/>
              </a:pPr>
              <a:t>‹N›</a:t>
            </a:fld>
            <a:endParaRPr lang="it-IT"/>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B4DCFA"/>
              </a:solidFill>
            </a:endParaRPr>
          </a:p>
        </p:txBody>
      </p:sp>
      <p:sp>
        <p:nvSpPr>
          <p:cNvPr id="6"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B4DCFA"/>
              </a:solidFill>
            </a:endParaRPr>
          </a:p>
        </p:txBody>
      </p:sp>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rtlCol="0" anchor="ctr">
            <a:normAutofit/>
          </a:bodyPr>
          <a:lstStyle>
            <a:lvl1pPr algn="r">
              <a:defRPr/>
            </a:lvl1pPr>
          </a:lstStyle>
          <a:p>
            <a:pPr lvl="0"/>
            <a:r>
              <a:rPr lang="it-IT" noProof="0" smtClean="0"/>
              <a:t>Fare clic sull'icona per inserire un'immagine</a:t>
            </a:r>
            <a:endParaRPr lang="en-US" noProof="0"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7" name="Date Placeholder 4"/>
          <p:cNvSpPr>
            <a:spLocks noGrp="1"/>
          </p:cNvSpPr>
          <p:nvPr>
            <p:ph type="dt" sz="half" idx="15"/>
          </p:nvPr>
        </p:nvSpPr>
        <p:spPr/>
        <p:txBody>
          <a:bodyPr/>
          <a:lstStyle>
            <a:lvl1pPr>
              <a:defRPr/>
            </a:lvl1pPr>
          </a:lstStyle>
          <a:p>
            <a:pPr>
              <a:defRPr/>
            </a:pPr>
            <a:fld id="{37FAD857-7E9A-4683-B8E1-2419120D91D1}" type="datetimeFigureOut">
              <a:rPr lang="it-IT"/>
              <a:pPr>
                <a:defRPr/>
              </a:pPr>
              <a:t>19/02/2019</a:t>
            </a:fld>
            <a:endParaRPr lang="it-IT"/>
          </a:p>
        </p:txBody>
      </p:sp>
      <p:sp>
        <p:nvSpPr>
          <p:cNvPr id="8" name="Footer Placeholder 5"/>
          <p:cNvSpPr>
            <a:spLocks noGrp="1"/>
          </p:cNvSpPr>
          <p:nvPr>
            <p:ph type="ftr" sz="quarter" idx="16"/>
          </p:nvPr>
        </p:nvSpPr>
        <p:spPr/>
        <p:txBody>
          <a:bodyPr/>
          <a:lstStyle>
            <a:lvl1pPr>
              <a:defRPr/>
            </a:lvl1pPr>
          </a:lstStyle>
          <a:p>
            <a:pPr>
              <a:defRPr/>
            </a:pPr>
            <a:endParaRPr lang="it-IT"/>
          </a:p>
        </p:txBody>
      </p:sp>
      <p:sp>
        <p:nvSpPr>
          <p:cNvPr id="9" name="Slide Number Placeholder 6"/>
          <p:cNvSpPr>
            <a:spLocks noGrp="1"/>
          </p:cNvSpPr>
          <p:nvPr>
            <p:ph type="sldNum" sz="quarter" idx="17"/>
          </p:nvPr>
        </p:nvSpPr>
        <p:spPr/>
        <p:txBody>
          <a:bodyPr/>
          <a:lstStyle>
            <a:lvl1pPr>
              <a:defRPr/>
            </a:lvl1pPr>
          </a:lstStyle>
          <a:p>
            <a:pPr>
              <a:defRPr/>
            </a:pPr>
            <a:fld id="{53DC2AB8-6B08-4236-B862-01DE107C716D}" type="slidenum">
              <a:rPr lang="it-IT"/>
              <a:pPr>
                <a:defRPr/>
              </a:pPr>
              <a:t>‹N›</a:t>
            </a:fld>
            <a:endParaRPr lang="it-IT"/>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a:defRPr/>
            </a:lvl1pPr>
          </a:lstStyle>
          <a:p>
            <a:pPr>
              <a:defRPr/>
            </a:pPr>
            <a:fld id="{B74C7130-B11A-4C6A-8BDA-ABDF5842212E}"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a:ln/>
        </p:spPr>
        <p:txBody>
          <a:bodyPr/>
          <a:lstStyle>
            <a:lvl1pPr>
              <a:defRPr/>
            </a:lvl1pPr>
          </a:lstStyle>
          <a:p>
            <a:pPr>
              <a:defRPr/>
            </a:pPr>
            <a:fld id="{C6BB856E-71A5-4B5E-B4A0-3641C5774342}" type="slidenum">
              <a:rPr lang="it-IT"/>
              <a:pPr>
                <a:defRPr/>
              </a:pPr>
              <a:t>‹N›</a:t>
            </a:fld>
            <a:endParaRPr lang="it-IT"/>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a:defRPr/>
            </a:lvl1pPr>
          </a:lstStyle>
          <a:p>
            <a:pPr>
              <a:defRPr/>
            </a:pPr>
            <a:fld id="{56C59919-5CA0-47CD-853B-53ABB1DB6E8E}"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a:ln/>
        </p:spPr>
        <p:txBody>
          <a:bodyPr/>
          <a:lstStyle>
            <a:lvl1pPr>
              <a:defRPr/>
            </a:lvl1pPr>
          </a:lstStyle>
          <a:p>
            <a:pPr>
              <a:defRPr/>
            </a:pPr>
            <a:fld id="{3986EC88-E5E6-4A1F-9495-4CAE9C467E60}" type="slidenum">
              <a:rPr lang="it-IT"/>
              <a:pPr>
                <a:defRPr/>
              </a:pPr>
              <a:t>‹N›</a:t>
            </a:fld>
            <a:endParaRPr lang="it-IT"/>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6" name="Rectangle 12"/>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2" name="Title 1"/>
          <p:cNvSpPr>
            <a:spLocks noGrp="1"/>
          </p:cNvSpPr>
          <p:nvPr>
            <p:ph type="ctrTitle"/>
          </p:nvPr>
        </p:nvSpPr>
        <p:spPr>
          <a:xfrm>
            <a:off x="817581" y="3132290"/>
            <a:ext cx="7175351" cy="1793167"/>
          </a:xfrm>
          <a:effectLst/>
        </p:spPr>
        <p:txBody>
          <a:bodyPr/>
          <a:lstStyle>
            <a:lvl1pPr marL="640080" indent="-457200" algn="l">
              <a:defRPr sz="5400"/>
            </a:lvl1pPr>
          </a:lstStyle>
          <a:p>
            <a:r>
              <a:rPr lang="it-IT" smtClean="0"/>
              <a:t>Fare clic per modificare lo stile del titolo</a:t>
            </a:r>
            <a:endParaRPr lang="en-US" dirty="0"/>
          </a:p>
        </p:txBody>
      </p:sp>
      <p:sp>
        <p:nvSpPr>
          <p:cNvPr id="8" name="Date Placeholder 3"/>
          <p:cNvSpPr>
            <a:spLocks noGrp="1"/>
          </p:cNvSpPr>
          <p:nvPr>
            <p:ph type="dt" sz="half" idx="10"/>
          </p:nvPr>
        </p:nvSpPr>
        <p:spPr/>
        <p:txBody>
          <a:bodyPr/>
          <a:lstStyle>
            <a:lvl1pPr>
              <a:defRPr/>
            </a:lvl1pPr>
          </a:lstStyle>
          <a:p>
            <a:pPr>
              <a:defRPr/>
            </a:pPr>
            <a:fld id="{6CAD2285-9C1D-452D-AE89-F56A8E408117}" type="datetimeFigureOut">
              <a:rPr lang="it-IT"/>
              <a:pPr>
                <a:defRPr/>
              </a:pPr>
              <a:t>19/02/2019</a:t>
            </a:fld>
            <a:endParaRPr lang="it-IT"/>
          </a:p>
        </p:txBody>
      </p:sp>
      <p:sp>
        <p:nvSpPr>
          <p:cNvPr id="9" name="Footer Placeholder 4"/>
          <p:cNvSpPr>
            <a:spLocks noGrp="1"/>
          </p:cNvSpPr>
          <p:nvPr>
            <p:ph type="ftr" sz="quarter" idx="11"/>
          </p:nvPr>
        </p:nvSpPr>
        <p:spPr/>
        <p:txBody>
          <a:bodyPr/>
          <a:lstStyle>
            <a:lvl1pPr>
              <a:defRPr/>
            </a:lvl1pPr>
          </a:lstStyle>
          <a:p>
            <a:pPr>
              <a:defRPr/>
            </a:pPr>
            <a:endParaRPr lang="it-IT"/>
          </a:p>
        </p:txBody>
      </p:sp>
      <p:sp>
        <p:nvSpPr>
          <p:cNvPr id="10" name="Slide Number Placeholder 5"/>
          <p:cNvSpPr>
            <a:spLocks noGrp="1"/>
          </p:cNvSpPr>
          <p:nvPr>
            <p:ph type="sldNum" sz="quarter" idx="12"/>
          </p:nvPr>
        </p:nvSpPr>
        <p:spPr/>
        <p:txBody>
          <a:bodyPr/>
          <a:lstStyle>
            <a:lvl1pPr>
              <a:defRPr/>
            </a:lvl1pPr>
          </a:lstStyle>
          <a:p>
            <a:pPr>
              <a:defRPr/>
            </a:pPr>
            <a:fld id="{77130416-A6EF-4F48-9C38-99C04C3A3E87}" type="slidenum">
              <a:rPr lang="it-IT"/>
              <a:pPr>
                <a:defRPr/>
              </a:pPr>
              <a:t>‹N›</a:t>
            </a:fld>
            <a:endParaRPr lang="it-IT"/>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4"/>
          </p:nvPr>
        </p:nvSpPr>
        <p:spPr/>
        <p:txBody>
          <a:bodyPr/>
          <a:lstStyle>
            <a:lvl1pPr>
              <a:defRPr/>
            </a:lvl1pPr>
          </a:lstStyle>
          <a:p>
            <a:pPr>
              <a:defRPr/>
            </a:pPr>
            <a:fld id="{C6B44E30-70B3-4F4C-8C7D-AB234D4C64AF}" type="datetimeFigureOut">
              <a:rPr lang="it-IT"/>
              <a:pPr>
                <a:defRPr/>
              </a:pPr>
              <a:t>19/02/2019</a:t>
            </a:fld>
            <a:endParaRPr lang="it-IT"/>
          </a:p>
        </p:txBody>
      </p:sp>
      <p:sp>
        <p:nvSpPr>
          <p:cNvPr id="5" name="Footer Placeholder 4"/>
          <p:cNvSpPr>
            <a:spLocks noGrp="1"/>
          </p:cNvSpPr>
          <p:nvPr>
            <p:ph type="ftr" sz="quarter" idx="15"/>
          </p:nvPr>
        </p:nvSpPr>
        <p:spPr/>
        <p:txBody>
          <a:bodyPr/>
          <a:lstStyle>
            <a:lvl1pPr>
              <a:defRPr/>
            </a:lvl1pPr>
          </a:lstStyle>
          <a:p>
            <a:pPr>
              <a:defRPr/>
            </a:pPr>
            <a:endParaRPr lang="it-IT"/>
          </a:p>
        </p:txBody>
      </p:sp>
      <p:sp>
        <p:nvSpPr>
          <p:cNvPr id="6" name="Slide Number Placeholder 5"/>
          <p:cNvSpPr>
            <a:spLocks noGrp="1"/>
          </p:cNvSpPr>
          <p:nvPr>
            <p:ph type="sldNum" sz="quarter" idx="16"/>
          </p:nvPr>
        </p:nvSpPr>
        <p:spPr/>
        <p:txBody>
          <a:bodyPr/>
          <a:lstStyle>
            <a:lvl1pPr>
              <a:defRPr/>
            </a:lvl1pPr>
          </a:lstStyle>
          <a:p>
            <a:pPr>
              <a:defRPr/>
            </a:pPr>
            <a:fld id="{5FF15C15-99C9-4F84-B900-63028A2BB16D}" type="slidenum">
              <a:rPr lang="it-IT"/>
              <a:pPr>
                <a:defRPr/>
              </a:pPr>
              <a:t>‹N›</a:t>
            </a:fld>
            <a:endParaRPr lang="it-IT"/>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6" name="Rectangle 8"/>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22438" y="4607511"/>
            <a:ext cx="5970494"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8" name="Date Placeholder 3"/>
          <p:cNvSpPr>
            <a:spLocks noGrp="1"/>
          </p:cNvSpPr>
          <p:nvPr>
            <p:ph type="dt" sz="half" idx="10"/>
          </p:nvPr>
        </p:nvSpPr>
        <p:spPr/>
        <p:txBody>
          <a:bodyPr/>
          <a:lstStyle>
            <a:lvl1pPr>
              <a:defRPr/>
            </a:lvl1pPr>
          </a:lstStyle>
          <a:p>
            <a:pPr>
              <a:defRPr/>
            </a:pPr>
            <a:fld id="{C3611442-8C39-4ACA-8EA1-7AA839F5F14E}" type="datetimeFigureOut">
              <a:rPr lang="it-IT"/>
              <a:pPr>
                <a:defRPr/>
              </a:pPr>
              <a:t>19/02/2019</a:t>
            </a:fld>
            <a:endParaRPr lang="it-IT"/>
          </a:p>
        </p:txBody>
      </p:sp>
      <p:sp>
        <p:nvSpPr>
          <p:cNvPr id="9" name="Footer Placeholder 4"/>
          <p:cNvSpPr>
            <a:spLocks noGrp="1"/>
          </p:cNvSpPr>
          <p:nvPr>
            <p:ph type="ftr" sz="quarter" idx="11"/>
          </p:nvPr>
        </p:nvSpPr>
        <p:spPr/>
        <p:txBody>
          <a:bodyPr/>
          <a:lstStyle>
            <a:lvl1pPr>
              <a:defRPr/>
            </a:lvl1pPr>
          </a:lstStyle>
          <a:p>
            <a:pPr>
              <a:defRPr/>
            </a:pPr>
            <a:endParaRPr lang="it-IT"/>
          </a:p>
        </p:txBody>
      </p:sp>
      <p:sp>
        <p:nvSpPr>
          <p:cNvPr id="10" name="Slide Number Placeholder 5"/>
          <p:cNvSpPr>
            <a:spLocks noGrp="1"/>
          </p:cNvSpPr>
          <p:nvPr>
            <p:ph type="sldNum" sz="quarter" idx="12"/>
          </p:nvPr>
        </p:nvSpPr>
        <p:spPr/>
        <p:txBody>
          <a:bodyPr/>
          <a:lstStyle>
            <a:lvl1pPr>
              <a:defRPr/>
            </a:lvl1pPr>
          </a:lstStyle>
          <a:p>
            <a:pPr>
              <a:defRPr/>
            </a:pPr>
            <a:fld id="{E990F6C9-7FAC-464B-A445-036EF83064E2}" type="slidenum">
              <a:rPr lang="it-IT"/>
              <a:pPr>
                <a:defRPr/>
              </a:pPr>
              <a:t>‹N›</a:t>
            </a:fld>
            <a:endParaRPr lang="it-IT"/>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3"/>
          <p:cNvSpPr>
            <a:spLocks noGrp="1"/>
          </p:cNvSpPr>
          <p:nvPr>
            <p:ph type="dt" sz="half" idx="15"/>
          </p:nvPr>
        </p:nvSpPr>
        <p:spPr/>
        <p:txBody>
          <a:bodyPr/>
          <a:lstStyle>
            <a:lvl1pPr>
              <a:defRPr/>
            </a:lvl1pPr>
          </a:lstStyle>
          <a:p>
            <a:pPr>
              <a:defRPr/>
            </a:pPr>
            <a:fld id="{83E3F6EA-5FDC-4B40-9FB1-8FBF3966220E}" type="datetimeFigureOut">
              <a:rPr lang="it-IT"/>
              <a:pPr>
                <a:defRPr/>
              </a:pPr>
              <a:t>19/02/2019</a:t>
            </a:fld>
            <a:endParaRPr lang="it-IT"/>
          </a:p>
        </p:txBody>
      </p:sp>
      <p:sp>
        <p:nvSpPr>
          <p:cNvPr id="6" name="Footer Placeholder 4"/>
          <p:cNvSpPr>
            <a:spLocks noGrp="1"/>
          </p:cNvSpPr>
          <p:nvPr>
            <p:ph type="ftr" sz="quarter" idx="16"/>
          </p:nvPr>
        </p:nvSpPr>
        <p:spPr/>
        <p:txBody>
          <a:bodyPr/>
          <a:lstStyle>
            <a:lvl1pPr>
              <a:defRPr/>
            </a:lvl1pPr>
          </a:lstStyle>
          <a:p>
            <a:pPr>
              <a:defRPr/>
            </a:pPr>
            <a:endParaRPr lang="it-IT"/>
          </a:p>
        </p:txBody>
      </p:sp>
      <p:sp>
        <p:nvSpPr>
          <p:cNvPr id="7" name="Slide Number Placeholder 5"/>
          <p:cNvSpPr>
            <a:spLocks noGrp="1"/>
          </p:cNvSpPr>
          <p:nvPr>
            <p:ph type="sldNum" sz="quarter" idx="17"/>
          </p:nvPr>
        </p:nvSpPr>
        <p:spPr/>
        <p:txBody>
          <a:bodyPr/>
          <a:lstStyle>
            <a:lvl1pPr>
              <a:defRPr/>
            </a:lvl1pPr>
          </a:lstStyle>
          <a:p>
            <a:pPr>
              <a:defRPr/>
            </a:pPr>
            <a:fld id="{5B0516E1-61E0-46FA-B526-C97F89C5A4AD}" type="slidenum">
              <a:rPr lang="it-IT"/>
              <a:pPr>
                <a:defRPr/>
              </a:pPr>
              <a:t>‹N›</a:t>
            </a:fld>
            <a:endParaRPr lang="it-IT"/>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7" name="Date Placeholder 3"/>
          <p:cNvSpPr>
            <a:spLocks noGrp="1"/>
          </p:cNvSpPr>
          <p:nvPr>
            <p:ph type="dt" sz="half" idx="10"/>
          </p:nvPr>
        </p:nvSpPr>
        <p:spPr/>
        <p:txBody>
          <a:bodyPr/>
          <a:lstStyle>
            <a:lvl1pPr>
              <a:defRPr/>
            </a:lvl1pPr>
          </a:lstStyle>
          <a:p>
            <a:pPr>
              <a:defRPr/>
            </a:pPr>
            <a:fld id="{E887B86A-0927-4139-AF4D-55560C5657FA}" type="datetimeFigureOut">
              <a:rPr lang="it-IT"/>
              <a:pPr>
                <a:defRPr/>
              </a:pPr>
              <a:t>19/02/2019</a:t>
            </a:fld>
            <a:endParaRPr lang="it-IT"/>
          </a:p>
        </p:txBody>
      </p:sp>
      <p:sp>
        <p:nvSpPr>
          <p:cNvPr id="8" name="Footer Placeholder 4"/>
          <p:cNvSpPr>
            <a:spLocks noGrp="1"/>
          </p:cNvSpPr>
          <p:nvPr>
            <p:ph type="ftr" sz="quarter" idx="11"/>
          </p:nvPr>
        </p:nvSpPr>
        <p:spPr/>
        <p:txBody>
          <a:bodyPr/>
          <a:lstStyle>
            <a:lvl1pPr>
              <a:defRPr/>
            </a:lvl1pPr>
          </a:lstStyle>
          <a:p>
            <a:pPr>
              <a:defRPr/>
            </a:pPr>
            <a:endParaRPr lang="it-IT"/>
          </a:p>
        </p:txBody>
      </p:sp>
      <p:sp>
        <p:nvSpPr>
          <p:cNvPr id="9" name="Slide Number Placeholder 5"/>
          <p:cNvSpPr>
            <a:spLocks noGrp="1"/>
          </p:cNvSpPr>
          <p:nvPr>
            <p:ph type="sldNum" sz="quarter" idx="12"/>
          </p:nvPr>
        </p:nvSpPr>
        <p:spPr/>
        <p:txBody>
          <a:bodyPr/>
          <a:lstStyle>
            <a:lvl1pPr>
              <a:defRPr/>
            </a:lvl1pPr>
          </a:lstStyle>
          <a:p>
            <a:pPr>
              <a:defRPr/>
            </a:pPr>
            <a:fld id="{FE501C2F-311E-416A-BA44-185DDD59CA84}" type="slidenum">
              <a:rPr lang="it-IT"/>
              <a:pPr>
                <a:defRPr/>
              </a:pPr>
              <a:t>‹N›</a:t>
            </a:fld>
            <a:endParaRPr lang="it-IT"/>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3"/>
          <p:cNvSpPr>
            <a:spLocks noGrp="1"/>
          </p:cNvSpPr>
          <p:nvPr>
            <p:ph type="dt" sz="half" idx="10"/>
          </p:nvPr>
        </p:nvSpPr>
        <p:spPr/>
        <p:txBody>
          <a:bodyPr/>
          <a:lstStyle>
            <a:lvl1pPr>
              <a:defRPr/>
            </a:lvl1pPr>
          </a:lstStyle>
          <a:p>
            <a:pPr>
              <a:defRPr/>
            </a:pPr>
            <a:fld id="{89F66C8C-67E1-4328-ABDF-E757B97EAD82}" type="datetimeFigureOut">
              <a:rPr lang="it-IT"/>
              <a:pPr>
                <a:defRPr/>
              </a:pPr>
              <a:t>19/02/2019</a:t>
            </a:fld>
            <a:endParaRPr lang="it-IT"/>
          </a:p>
        </p:txBody>
      </p:sp>
      <p:sp>
        <p:nvSpPr>
          <p:cNvPr id="4" name="Footer Placeholder 4"/>
          <p:cNvSpPr>
            <a:spLocks noGrp="1"/>
          </p:cNvSpPr>
          <p:nvPr>
            <p:ph type="ftr" sz="quarter" idx="11"/>
          </p:nvPr>
        </p:nvSpPr>
        <p:spPr/>
        <p:txBody>
          <a:bodyPr/>
          <a:lstStyle>
            <a:lvl1pPr>
              <a:defRPr/>
            </a:lvl1pPr>
          </a:lstStyle>
          <a:p>
            <a:pPr>
              <a:defRPr/>
            </a:pPr>
            <a:endParaRPr lang="it-IT"/>
          </a:p>
        </p:txBody>
      </p:sp>
      <p:sp>
        <p:nvSpPr>
          <p:cNvPr id="5" name="Slide Number Placeholder 5"/>
          <p:cNvSpPr>
            <a:spLocks noGrp="1"/>
          </p:cNvSpPr>
          <p:nvPr>
            <p:ph type="sldNum" sz="quarter" idx="12"/>
          </p:nvPr>
        </p:nvSpPr>
        <p:spPr/>
        <p:txBody>
          <a:bodyPr/>
          <a:lstStyle>
            <a:lvl1pPr>
              <a:defRPr/>
            </a:lvl1pPr>
          </a:lstStyle>
          <a:p>
            <a:pPr>
              <a:defRPr/>
            </a:pPr>
            <a:fld id="{F63B8552-D523-487E-9A73-51C149C116E0}" type="slidenum">
              <a:rPr lang="it-IT"/>
              <a:pPr>
                <a:defRPr/>
              </a:pPr>
              <a:t>‹N›</a:t>
            </a:fld>
            <a:endParaRPr lang="it-IT"/>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AE9491-471D-4CD6-84EC-0270F741950A}" type="datetimeFigureOut">
              <a:rPr lang="it-IT"/>
              <a:pPr>
                <a:defRPr/>
              </a:pPr>
              <a:t>19/02/2019</a:t>
            </a:fld>
            <a:endParaRPr lang="it-IT"/>
          </a:p>
        </p:txBody>
      </p:sp>
      <p:sp>
        <p:nvSpPr>
          <p:cNvPr id="3" name="Footer Placeholder 4"/>
          <p:cNvSpPr>
            <a:spLocks noGrp="1"/>
          </p:cNvSpPr>
          <p:nvPr>
            <p:ph type="ftr" sz="quarter" idx="11"/>
          </p:nvPr>
        </p:nvSpPr>
        <p:spPr/>
        <p:txBody>
          <a:bodyPr/>
          <a:lstStyle>
            <a:lvl1pPr>
              <a:defRPr/>
            </a:lvl1pPr>
          </a:lstStyle>
          <a:p>
            <a:pPr>
              <a:defRPr/>
            </a:pPr>
            <a:endParaRPr lang="it-IT"/>
          </a:p>
        </p:txBody>
      </p:sp>
      <p:sp>
        <p:nvSpPr>
          <p:cNvPr id="4" name="Slide Number Placeholder 5"/>
          <p:cNvSpPr>
            <a:spLocks noGrp="1"/>
          </p:cNvSpPr>
          <p:nvPr>
            <p:ph type="sldNum" sz="quarter" idx="12"/>
          </p:nvPr>
        </p:nvSpPr>
        <p:spPr/>
        <p:txBody>
          <a:bodyPr/>
          <a:lstStyle>
            <a:lvl1pPr>
              <a:defRPr/>
            </a:lvl1pPr>
          </a:lstStyle>
          <a:p>
            <a:pPr>
              <a:defRPr/>
            </a:pPr>
            <a:fld id="{F3464FAA-E35E-4F96-B1C2-6333F81E6FBD}" type="slidenum">
              <a:rPr lang="it-IT"/>
              <a:pPr>
                <a:defRPr/>
              </a:pPr>
              <a:t>‹N›</a:t>
            </a:fld>
            <a:endParaRPr lang="it-IT"/>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lstStyle>
            <a:lvl1pPr marL="228600" indent="-228600" algn="l">
              <a:defRPr sz="2800" b="1">
                <a:effectLst/>
              </a:defRPr>
            </a:lvl1pPr>
          </a:lstStyle>
          <a:p>
            <a:r>
              <a:rPr lang="it-IT" smtClean="0"/>
              <a:t>Fare clic per modificare lo stile del titolo</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3"/>
          <p:cNvSpPr>
            <a:spLocks noGrp="1"/>
          </p:cNvSpPr>
          <p:nvPr>
            <p:ph type="dt" sz="half" idx="10"/>
          </p:nvPr>
        </p:nvSpPr>
        <p:spPr/>
        <p:txBody>
          <a:bodyPr/>
          <a:lstStyle>
            <a:lvl1pPr>
              <a:defRPr/>
            </a:lvl1pPr>
          </a:lstStyle>
          <a:p>
            <a:pPr>
              <a:defRPr/>
            </a:pPr>
            <a:fld id="{AD253610-ADC7-4045-9A54-49FC1ED1F427}" type="datetimeFigureOut">
              <a:rPr lang="it-IT"/>
              <a:pPr>
                <a:defRPr/>
              </a:pPr>
              <a:t>19/02/2019</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488EB734-C02B-4E7E-9D04-BE78D7673AE3}" type="slidenum">
              <a:rPr lang="it-IT"/>
              <a:pPr>
                <a:defRPr/>
              </a:pPr>
              <a:t>‹N›</a:t>
            </a:fld>
            <a:endParaRPr lang="it-IT"/>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7" name="Rectangle 9"/>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endParaRPr lang="en-US" noProof="0"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2" name="Title 1"/>
          <p:cNvSpPr>
            <a:spLocks noGrp="1"/>
          </p:cNvSpPr>
          <p:nvPr>
            <p:ph type="title"/>
          </p:nvPr>
        </p:nvSpPr>
        <p:spPr>
          <a:xfrm>
            <a:off x="727268" y="4464421"/>
            <a:ext cx="6383538" cy="1143000"/>
          </a:xfrm>
        </p:spPr>
        <p:txBody>
          <a:bodyPr anchor="b"/>
          <a:lstStyle>
            <a:lvl1pPr algn="l">
              <a:defRPr sz="4600" b="1"/>
            </a:lvl1pPr>
          </a:lstStyle>
          <a:p>
            <a:r>
              <a:rPr lang="it-IT" smtClean="0"/>
              <a:t>Fare clic per modificare lo stile del titolo</a:t>
            </a:r>
            <a:endParaRPr lang="en-US" dirty="0"/>
          </a:p>
        </p:txBody>
      </p:sp>
      <p:sp>
        <p:nvSpPr>
          <p:cNvPr id="9" name="Date Placeholder 4"/>
          <p:cNvSpPr>
            <a:spLocks noGrp="1"/>
          </p:cNvSpPr>
          <p:nvPr>
            <p:ph type="dt" sz="half" idx="10"/>
          </p:nvPr>
        </p:nvSpPr>
        <p:spPr/>
        <p:txBody>
          <a:bodyPr/>
          <a:lstStyle>
            <a:lvl1pPr>
              <a:defRPr/>
            </a:lvl1pPr>
          </a:lstStyle>
          <a:p>
            <a:pPr>
              <a:defRPr/>
            </a:pPr>
            <a:fld id="{EE33B1C2-F542-4B1B-B9D5-9BA03B159A0D}" type="datetimeFigureOut">
              <a:rPr lang="it-IT"/>
              <a:pPr>
                <a:defRPr/>
              </a:pPr>
              <a:t>19/02/2019</a:t>
            </a:fld>
            <a:endParaRPr lang="it-IT"/>
          </a:p>
        </p:txBody>
      </p:sp>
      <p:sp>
        <p:nvSpPr>
          <p:cNvPr id="10" name="Footer Placeholder 5"/>
          <p:cNvSpPr>
            <a:spLocks noGrp="1"/>
          </p:cNvSpPr>
          <p:nvPr>
            <p:ph type="ftr" sz="quarter" idx="11"/>
          </p:nvPr>
        </p:nvSpPr>
        <p:spPr/>
        <p:txBody>
          <a:bodyPr/>
          <a:lstStyle>
            <a:lvl1pPr>
              <a:defRPr/>
            </a:lvl1pPr>
          </a:lstStyle>
          <a:p>
            <a:pPr>
              <a:defRPr/>
            </a:pPr>
            <a:endParaRPr lang="it-IT"/>
          </a:p>
        </p:txBody>
      </p:sp>
      <p:sp>
        <p:nvSpPr>
          <p:cNvPr id="11" name="Slide Number Placeholder 6"/>
          <p:cNvSpPr>
            <a:spLocks noGrp="1"/>
          </p:cNvSpPr>
          <p:nvPr>
            <p:ph type="sldNum" sz="quarter" idx="12"/>
          </p:nvPr>
        </p:nvSpPr>
        <p:spPr/>
        <p:txBody>
          <a:bodyPr/>
          <a:lstStyle>
            <a:lvl1pPr>
              <a:defRPr/>
            </a:lvl1pPr>
          </a:lstStyle>
          <a:p>
            <a:pPr>
              <a:defRPr/>
            </a:pPr>
            <a:fld id="{C7653232-0B35-408C-9987-1A1774EDFDDC}" type="slidenum">
              <a:rPr lang="it-IT"/>
              <a:pPr>
                <a:defRPr/>
              </a:pPr>
              <a:t>‹N›</a:t>
            </a:fld>
            <a:endParaRPr lang="it-IT"/>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a:defRPr/>
            </a:lvl1pPr>
          </a:lstStyle>
          <a:p>
            <a:pPr>
              <a:defRPr/>
            </a:pPr>
            <a:fld id="{69C1A586-6179-4467-8783-17F4A20CA016}"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3D818EC9-FF96-4078-B84B-33EF572F2BA0}" type="slidenum">
              <a:rPr lang="it-IT"/>
              <a:pPr>
                <a:defRPr/>
              </a:pPr>
              <a:t>‹N›</a:t>
            </a:fld>
            <a:endParaRPr lang="it-IT"/>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DB43D458-8B12-493F-8BC1-5B7AFEEF25DC}"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5BE498E0-4734-4748-A46E-C0498B821349}" type="slidenum">
              <a:rPr lang="it-IT"/>
              <a:pPr>
                <a:defRPr/>
              </a:pPr>
              <a:t>‹N›</a:t>
            </a:fld>
            <a:endParaRPr lang="it-IT"/>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6" name="Rectangle 12"/>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2" name="Title 1"/>
          <p:cNvSpPr>
            <a:spLocks noGrp="1"/>
          </p:cNvSpPr>
          <p:nvPr>
            <p:ph type="ctrTitle"/>
          </p:nvPr>
        </p:nvSpPr>
        <p:spPr>
          <a:xfrm>
            <a:off x="817581" y="3132290"/>
            <a:ext cx="7175351" cy="1793167"/>
          </a:xfrm>
          <a:effectLst/>
        </p:spPr>
        <p:txBody>
          <a:bodyPr/>
          <a:lstStyle>
            <a:lvl1pPr marL="640080" indent="-457200" algn="l">
              <a:defRPr sz="5400"/>
            </a:lvl1pPr>
          </a:lstStyle>
          <a:p>
            <a:r>
              <a:rPr lang="it-IT" smtClean="0"/>
              <a:t>Fare clic per modificare lo stile del titolo</a:t>
            </a:r>
            <a:endParaRPr lang="en-US" dirty="0"/>
          </a:p>
        </p:txBody>
      </p:sp>
      <p:sp>
        <p:nvSpPr>
          <p:cNvPr id="8" name="Date Placeholder 3"/>
          <p:cNvSpPr>
            <a:spLocks noGrp="1"/>
          </p:cNvSpPr>
          <p:nvPr>
            <p:ph type="dt" sz="half" idx="10"/>
          </p:nvPr>
        </p:nvSpPr>
        <p:spPr/>
        <p:txBody>
          <a:bodyPr/>
          <a:lstStyle>
            <a:lvl1pPr>
              <a:defRPr/>
            </a:lvl1pPr>
          </a:lstStyle>
          <a:p>
            <a:pPr>
              <a:defRPr/>
            </a:pPr>
            <a:fld id="{5FA5C42F-D71F-4384-9CFB-7B50F67994CC}" type="datetimeFigureOut">
              <a:rPr lang="it-IT"/>
              <a:pPr>
                <a:defRPr/>
              </a:pPr>
              <a:t>19/02/2019</a:t>
            </a:fld>
            <a:endParaRPr lang="it-IT"/>
          </a:p>
        </p:txBody>
      </p:sp>
      <p:sp>
        <p:nvSpPr>
          <p:cNvPr id="9" name="Footer Placeholder 4"/>
          <p:cNvSpPr>
            <a:spLocks noGrp="1"/>
          </p:cNvSpPr>
          <p:nvPr>
            <p:ph type="ftr" sz="quarter" idx="11"/>
          </p:nvPr>
        </p:nvSpPr>
        <p:spPr/>
        <p:txBody>
          <a:bodyPr/>
          <a:lstStyle>
            <a:lvl1pPr>
              <a:defRPr/>
            </a:lvl1pPr>
          </a:lstStyle>
          <a:p>
            <a:pPr>
              <a:defRPr/>
            </a:pPr>
            <a:endParaRPr lang="it-IT"/>
          </a:p>
        </p:txBody>
      </p:sp>
      <p:sp>
        <p:nvSpPr>
          <p:cNvPr id="10" name="Slide Number Placeholder 5"/>
          <p:cNvSpPr>
            <a:spLocks noGrp="1"/>
          </p:cNvSpPr>
          <p:nvPr>
            <p:ph type="sldNum" sz="quarter" idx="12"/>
          </p:nvPr>
        </p:nvSpPr>
        <p:spPr/>
        <p:txBody>
          <a:bodyPr/>
          <a:lstStyle>
            <a:lvl1pPr>
              <a:defRPr/>
            </a:lvl1pPr>
          </a:lstStyle>
          <a:p>
            <a:pPr>
              <a:defRPr/>
            </a:pPr>
            <a:fld id="{AA18E001-FAD4-422E-96FB-42BD711192E4}" type="slidenum">
              <a:rPr lang="it-IT"/>
              <a:pPr>
                <a:defRPr/>
              </a:pPr>
              <a:t>‹N›</a:t>
            </a:fld>
            <a:endParaRPr lang="it-IT"/>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4"/>
          </p:nvPr>
        </p:nvSpPr>
        <p:spPr/>
        <p:txBody>
          <a:bodyPr/>
          <a:lstStyle>
            <a:lvl1pPr>
              <a:defRPr/>
            </a:lvl1pPr>
          </a:lstStyle>
          <a:p>
            <a:pPr>
              <a:defRPr/>
            </a:pPr>
            <a:fld id="{263A84D8-3BF9-49B6-964E-7414244E6081}" type="datetimeFigureOut">
              <a:rPr lang="it-IT"/>
              <a:pPr>
                <a:defRPr/>
              </a:pPr>
              <a:t>19/02/2019</a:t>
            </a:fld>
            <a:endParaRPr lang="it-IT"/>
          </a:p>
        </p:txBody>
      </p:sp>
      <p:sp>
        <p:nvSpPr>
          <p:cNvPr id="5" name="Footer Placeholder 4"/>
          <p:cNvSpPr>
            <a:spLocks noGrp="1"/>
          </p:cNvSpPr>
          <p:nvPr>
            <p:ph type="ftr" sz="quarter" idx="15"/>
          </p:nvPr>
        </p:nvSpPr>
        <p:spPr/>
        <p:txBody>
          <a:bodyPr/>
          <a:lstStyle>
            <a:lvl1pPr>
              <a:defRPr/>
            </a:lvl1pPr>
          </a:lstStyle>
          <a:p>
            <a:pPr>
              <a:defRPr/>
            </a:pPr>
            <a:endParaRPr lang="it-IT"/>
          </a:p>
        </p:txBody>
      </p:sp>
      <p:sp>
        <p:nvSpPr>
          <p:cNvPr id="6" name="Slide Number Placeholder 5"/>
          <p:cNvSpPr>
            <a:spLocks noGrp="1"/>
          </p:cNvSpPr>
          <p:nvPr>
            <p:ph type="sldNum" sz="quarter" idx="16"/>
          </p:nvPr>
        </p:nvSpPr>
        <p:spPr/>
        <p:txBody>
          <a:bodyPr/>
          <a:lstStyle>
            <a:lvl1pPr>
              <a:defRPr/>
            </a:lvl1pPr>
          </a:lstStyle>
          <a:p>
            <a:pPr>
              <a:defRPr/>
            </a:pPr>
            <a:fld id="{F7AA5C97-D471-4233-840A-F15098878E16}" type="slidenum">
              <a:rPr lang="it-IT"/>
              <a:pPr>
                <a:defRPr/>
              </a:pPr>
              <a:t>‹N›</a:t>
            </a:fld>
            <a:endParaRPr lang="it-IT"/>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6" name="Rectangle 8"/>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22438" y="4607511"/>
            <a:ext cx="5970494"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8" name="Date Placeholder 3"/>
          <p:cNvSpPr>
            <a:spLocks noGrp="1"/>
          </p:cNvSpPr>
          <p:nvPr>
            <p:ph type="dt" sz="half" idx="10"/>
          </p:nvPr>
        </p:nvSpPr>
        <p:spPr/>
        <p:txBody>
          <a:bodyPr/>
          <a:lstStyle>
            <a:lvl1pPr>
              <a:defRPr/>
            </a:lvl1pPr>
          </a:lstStyle>
          <a:p>
            <a:pPr>
              <a:defRPr/>
            </a:pPr>
            <a:fld id="{7C97946A-0F2F-44E2-9CF0-9880CA1F827F}" type="datetimeFigureOut">
              <a:rPr lang="it-IT"/>
              <a:pPr>
                <a:defRPr/>
              </a:pPr>
              <a:t>19/02/2019</a:t>
            </a:fld>
            <a:endParaRPr lang="it-IT"/>
          </a:p>
        </p:txBody>
      </p:sp>
      <p:sp>
        <p:nvSpPr>
          <p:cNvPr id="9" name="Footer Placeholder 4"/>
          <p:cNvSpPr>
            <a:spLocks noGrp="1"/>
          </p:cNvSpPr>
          <p:nvPr>
            <p:ph type="ftr" sz="quarter" idx="11"/>
          </p:nvPr>
        </p:nvSpPr>
        <p:spPr/>
        <p:txBody>
          <a:bodyPr/>
          <a:lstStyle>
            <a:lvl1pPr>
              <a:defRPr/>
            </a:lvl1pPr>
          </a:lstStyle>
          <a:p>
            <a:pPr>
              <a:defRPr/>
            </a:pPr>
            <a:endParaRPr lang="it-IT"/>
          </a:p>
        </p:txBody>
      </p:sp>
      <p:sp>
        <p:nvSpPr>
          <p:cNvPr id="10" name="Slide Number Placeholder 5"/>
          <p:cNvSpPr>
            <a:spLocks noGrp="1"/>
          </p:cNvSpPr>
          <p:nvPr>
            <p:ph type="sldNum" sz="quarter" idx="12"/>
          </p:nvPr>
        </p:nvSpPr>
        <p:spPr/>
        <p:txBody>
          <a:bodyPr/>
          <a:lstStyle>
            <a:lvl1pPr>
              <a:defRPr/>
            </a:lvl1pPr>
          </a:lstStyle>
          <a:p>
            <a:pPr>
              <a:defRPr/>
            </a:pPr>
            <a:fld id="{2EC5F5B1-F3A6-4F6B-B6C8-4EE90F06F862}" type="slidenum">
              <a:rPr lang="it-IT"/>
              <a:pPr>
                <a:defRPr/>
              </a:pPr>
              <a:t>‹N›</a:t>
            </a:fld>
            <a:endParaRPr lang="it-IT"/>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3"/>
          <p:cNvSpPr>
            <a:spLocks noGrp="1"/>
          </p:cNvSpPr>
          <p:nvPr>
            <p:ph type="dt" sz="half" idx="15"/>
          </p:nvPr>
        </p:nvSpPr>
        <p:spPr/>
        <p:txBody>
          <a:bodyPr/>
          <a:lstStyle>
            <a:lvl1pPr>
              <a:defRPr/>
            </a:lvl1pPr>
          </a:lstStyle>
          <a:p>
            <a:pPr>
              <a:defRPr/>
            </a:pPr>
            <a:fld id="{66B08C1A-D355-4CA2-A73E-D2AAD57F9790}" type="datetimeFigureOut">
              <a:rPr lang="it-IT"/>
              <a:pPr>
                <a:defRPr/>
              </a:pPr>
              <a:t>19/02/2019</a:t>
            </a:fld>
            <a:endParaRPr lang="it-IT"/>
          </a:p>
        </p:txBody>
      </p:sp>
      <p:sp>
        <p:nvSpPr>
          <p:cNvPr id="6" name="Footer Placeholder 4"/>
          <p:cNvSpPr>
            <a:spLocks noGrp="1"/>
          </p:cNvSpPr>
          <p:nvPr>
            <p:ph type="ftr" sz="quarter" idx="16"/>
          </p:nvPr>
        </p:nvSpPr>
        <p:spPr/>
        <p:txBody>
          <a:bodyPr/>
          <a:lstStyle>
            <a:lvl1pPr>
              <a:defRPr/>
            </a:lvl1pPr>
          </a:lstStyle>
          <a:p>
            <a:pPr>
              <a:defRPr/>
            </a:pPr>
            <a:endParaRPr lang="it-IT"/>
          </a:p>
        </p:txBody>
      </p:sp>
      <p:sp>
        <p:nvSpPr>
          <p:cNvPr id="7" name="Slide Number Placeholder 5"/>
          <p:cNvSpPr>
            <a:spLocks noGrp="1"/>
          </p:cNvSpPr>
          <p:nvPr>
            <p:ph type="sldNum" sz="quarter" idx="17"/>
          </p:nvPr>
        </p:nvSpPr>
        <p:spPr/>
        <p:txBody>
          <a:bodyPr/>
          <a:lstStyle>
            <a:lvl1pPr>
              <a:defRPr/>
            </a:lvl1pPr>
          </a:lstStyle>
          <a:p>
            <a:pPr>
              <a:defRPr/>
            </a:pPr>
            <a:fld id="{D202C661-64EE-4096-BF2D-05788BD87D9E}" type="slidenum">
              <a:rPr lang="it-IT"/>
              <a:pPr>
                <a:defRPr/>
              </a:pPr>
              <a:t>‹N›</a:t>
            </a:fld>
            <a:endParaRPr lang="it-IT"/>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7" name="Date Placeholder 3"/>
          <p:cNvSpPr>
            <a:spLocks noGrp="1"/>
          </p:cNvSpPr>
          <p:nvPr>
            <p:ph type="dt" sz="half" idx="10"/>
          </p:nvPr>
        </p:nvSpPr>
        <p:spPr/>
        <p:txBody>
          <a:bodyPr/>
          <a:lstStyle>
            <a:lvl1pPr>
              <a:defRPr/>
            </a:lvl1pPr>
          </a:lstStyle>
          <a:p>
            <a:pPr>
              <a:defRPr/>
            </a:pPr>
            <a:fld id="{64A468C7-7B08-4566-9CEC-3EF36FE2C6FE}" type="datetimeFigureOut">
              <a:rPr lang="it-IT"/>
              <a:pPr>
                <a:defRPr/>
              </a:pPr>
              <a:t>19/02/2019</a:t>
            </a:fld>
            <a:endParaRPr lang="it-IT"/>
          </a:p>
        </p:txBody>
      </p:sp>
      <p:sp>
        <p:nvSpPr>
          <p:cNvPr id="8" name="Footer Placeholder 4"/>
          <p:cNvSpPr>
            <a:spLocks noGrp="1"/>
          </p:cNvSpPr>
          <p:nvPr>
            <p:ph type="ftr" sz="quarter" idx="11"/>
          </p:nvPr>
        </p:nvSpPr>
        <p:spPr/>
        <p:txBody>
          <a:bodyPr/>
          <a:lstStyle>
            <a:lvl1pPr>
              <a:defRPr/>
            </a:lvl1pPr>
          </a:lstStyle>
          <a:p>
            <a:pPr>
              <a:defRPr/>
            </a:pPr>
            <a:endParaRPr lang="it-IT"/>
          </a:p>
        </p:txBody>
      </p:sp>
      <p:sp>
        <p:nvSpPr>
          <p:cNvPr id="9" name="Slide Number Placeholder 5"/>
          <p:cNvSpPr>
            <a:spLocks noGrp="1"/>
          </p:cNvSpPr>
          <p:nvPr>
            <p:ph type="sldNum" sz="quarter" idx="12"/>
          </p:nvPr>
        </p:nvSpPr>
        <p:spPr/>
        <p:txBody>
          <a:bodyPr/>
          <a:lstStyle>
            <a:lvl1pPr>
              <a:defRPr/>
            </a:lvl1pPr>
          </a:lstStyle>
          <a:p>
            <a:pPr>
              <a:defRPr/>
            </a:pPr>
            <a:fld id="{2F5FDFAD-0EAC-4D55-A55E-CE6358E217BA}" type="slidenum">
              <a:rPr lang="it-IT"/>
              <a:pPr>
                <a:defRPr/>
              </a:pPr>
              <a:t>‹N›</a:t>
            </a:fld>
            <a:endParaRPr lang="it-IT"/>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3"/>
          <p:cNvSpPr>
            <a:spLocks noGrp="1"/>
          </p:cNvSpPr>
          <p:nvPr>
            <p:ph type="dt" sz="half" idx="10"/>
          </p:nvPr>
        </p:nvSpPr>
        <p:spPr/>
        <p:txBody>
          <a:bodyPr/>
          <a:lstStyle>
            <a:lvl1pPr>
              <a:defRPr/>
            </a:lvl1pPr>
          </a:lstStyle>
          <a:p>
            <a:pPr>
              <a:defRPr/>
            </a:pPr>
            <a:fld id="{C1886969-481C-438F-AC2F-8859476665FE}" type="datetimeFigureOut">
              <a:rPr lang="it-IT"/>
              <a:pPr>
                <a:defRPr/>
              </a:pPr>
              <a:t>19/02/2019</a:t>
            </a:fld>
            <a:endParaRPr lang="it-IT"/>
          </a:p>
        </p:txBody>
      </p:sp>
      <p:sp>
        <p:nvSpPr>
          <p:cNvPr id="4" name="Footer Placeholder 4"/>
          <p:cNvSpPr>
            <a:spLocks noGrp="1"/>
          </p:cNvSpPr>
          <p:nvPr>
            <p:ph type="ftr" sz="quarter" idx="11"/>
          </p:nvPr>
        </p:nvSpPr>
        <p:spPr/>
        <p:txBody>
          <a:bodyPr/>
          <a:lstStyle>
            <a:lvl1pPr>
              <a:defRPr/>
            </a:lvl1pPr>
          </a:lstStyle>
          <a:p>
            <a:pPr>
              <a:defRPr/>
            </a:pPr>
            <a:endParaRPr lang="it-IT"/>
          </a:p>
        </p:txBody>
      </p:sp>
      <p:sp>
        <p:nvSpPr>
          <p:cNvPr id="5" name="Slide Number Placeholder 5"/>
          <p:cNvSpPr>
            <a:spLocks noGrp="1"/>
          </p:cNvSpPr>
          <p:nvPr>
            <p:ph type="sldNum" sz="quarter" idx="12"/>
          </p:nvPr>
        </p:nvSpPr>
        <p:spPr/>
        <p:txBody>
          <a:bodyPr/>
          <a:lstStyle>
            <a:lvl1pPr>
              <a:defRPr/>
            </a:lvl1pPr>
          </a:lstStyle>
          <a:p>
            <a:pPr>
              <a:defRPr/>
            </a:pPr>
            <a:fld id="{27074728-CA92-4551-80B6-1674B9657DB5}" type="slidenum">
              <a:rPr lang="it-IT"/>
              <a:pPr>
                <a:defRPr/>
              </a:pPr>
              <a:t>‹N›</a:t>
            </a:fld>
            <a:endParaRPr lang="it-IT"/>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1449A03-9DA8-4D83-961A-4D8045040B9A}" type="datetimeFigureOut">
              <a:rPr lang="it-IT"/>
              <a:pPr>
                <a:defRPr/>
              </a:pPr>
              <a:t>19/02/2019</a:t>
            </a:fld>
            <a:endParaRPr lang="it-IT"/>
          </a:p>
        </p:txBody>
      </p:sp>
      <p:sp>
        <p:nvSpPr>
          <p:cNvPr id="3" name="Footer Placeholder 4"/>
          <p:cNvSpPr>
            <a:spLocks noGrp="1"/>
          </p:cNvSpPr>
          <p:nvPr>
            <p:ph type="ftr" sz="quarter" idx="11"/>
          </p:nvPr>
        </p:nvSpPr>
        <p:spPr/>
        <p:txBody>
          <a:bodyPr/>
          <a:lstStyle>
            <a:lvl1pPr>
              <a:defRPr/>
            </a:lvl1pPr>
          </a:lstStyle>
          <a:p>
            <a:pPr>
              <a:defRPr/>
            </a:pPr>
            <a:endParaRPr lang="it-IT"/>
          </a:p>
        </p:txBody>
      </p:sp>
      <p:sp>
        <p:nvSpPr>
          <p:cNvPr id="4" name="Slide Number Placeholder 5"/>
          <p:cNvSpPr>
            <a:spLocks noGrp="1"/>
          </p:cNvSpPr>
          <p:nvPr>
            <p:ph type="sldNum" sz="quarter" idx="12"/>
          </p:nvPr>
        </p:nvSpPr>
        <p:spPr/>
        <p:txBody>
          <a:bodyPr/>
          <a:lstStyle>
            <a:lvl1pPr>
              <a:defRPr/>
            </a:lvl1pPr>
          </a:lstStyle>
          <a:p>
            <a:pPr>
              <a:defRPr/>
            </a:pPr>
            <a:fld id="{CB199012-958F-4846-89DD-63CD9A4E2638}" type="slidenum">
              <a:rPr lang="it-IT"/>
              <a:pPr>
                <a:defRPr/>
              </a:pPr>
              <a:t>‹N›</a:t>
            </a:fld>
            <a:endParaRPr lang="it-IT"/>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lstStyle>
            <a:lvl1pPr marL="228600" indent="-228600" algn="l">
              <a:defRPr sz="2800" b="1">
                <a:effectLst/>
              </a:defRPr>
            </a:lvl1pPr>
          </a:lstStyle>
          <a:p>
            <a:r>
              <a:rPr lang="it-IT" smtClean="0"/>
              <a:t>Fare clic per modificare lo stile del titolo</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3"/>
          <p:cNvSpPr>
            <a:spLocks noGrp="1"/>
          </p:cNvSpPr>
          <p:nvPr>
            <p:ph type="dt" sz="half" idx="10"/>
          </p:nvPr>
        </p:nvSpPr>
        <p:spPr/>
        <p:txBody>
          <a:bodyPr/>
          <a:lstStyle>
            <a:lvl1pPr>
              <a:defRPr/>
            </a:lvl1pPr>
          </a:lstStyle>
          <a:p>
            <a:pPr>
              <a:defRPr/>
            </a:pPr>
            <a:fld id="{67D613E5-B876-4333-83B4-584F1B0620ED}" type="datetimeFigureOut">
              <a:rPr lang="it-IT"/>
              <a:pPr>
                <a:defRPr/>
              </a:pPr>
              <a:t>19/02/2019</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0558BA9C-2D42-4D07-971C-E211B3739245}" type="slidenum">
              <a:rPr lang="it-IT"/>
              <a:pPr>
                <a:defRPr/>
              </a:pPr>
              <a:t>‹N›</a:t>
            </a:fld>
            <a:endParaRPr lang="it-IT"/>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7" name="Rectangle 9"/>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endParaRPr lang="en-US" noProof="0"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2" name="Title 1"/>
          <p:cNvSpPr>
            <a:spLocks noGrp="1"/>
          </p:cNvSpPr>
          <p:nvPr>
            <p:ph type="title"/>
          </p:nvPr>
        </p:nvSpPr>
        <p:spPr>
          <a:xfrm>
            <a:off x="727268" y="4464421"/>
            <a:ext cx="6383538" cy="1143000"/>
          </a:xfrm>
        </p:spPr>
        <p:txBody>
          <a:bodyPr anchor="b"/>
          <a:lstStyle>
            <a:lvl1pPr algn="l">
              <a:defRPr sz="4600" b="1"/>
            </a:lvl1pPr>
          </a:lstStyle>
          <a:p>
            <a:r>
              <a:rPr lang="it-IT" smtClean="0"/>
              <a:t>Fare clic per modificare lo stile del titolo</a:t>
            </a:r>
            <a:endParaRPr lang="en-US" dirty="0"/>
          </a:p>
        </p:txBody>
      </p:sp>
      <p:sp>
        <p:nvSpPr>
          <p:cNvPr id="9" name="Date Placeholder 4"/>
          <p:cNvSpPr>
            <a:spLocks noGrp="1"/>
          </p:cNvSpPr>
          <p:nvPr>
            <p:ph type="dt" sz="half" idx="10"/>
          </p:nvPr>
        </p:nvSpPr>
        <p:spPr/>
        <p:txBody>
          <a:bodyPr/>
          <a:lstStyle>
            <a:lvl1pPr>
              <a:defRPr/>
            </a:lvl1pPr>
          </a:lstStyle>
          <a:p>
            <a:pPr>
              <a:defRPr/>
            </a:pPr>
            <a:fld id="{8FF8650B-7ACD-4FC7-B545-5FD5321EFE77}" type="datetimeFigureOut">
              <a:rPr lang="it-IT"/>
              <a:pPr>
                <a:defRPr/>
              </a:pPr>
              <a:t>19/02/2019</a:t>
            </a:fld>
            <a:endParaRPr lang="it-IT"/>
          </a:p>
        </p:txBody>
      </p:sp>
      <p:sp>
        <p:nvSpPr>
          <p:cNvPr id="10" name="Footer Placeholder 5"/>
          <p:cNvSpPr>
            <a:spLocks noGrp="1"/>
          </p:cNvSpPr>
          <p:nvPr>
            <p:ph type="ftr" sz="quarter" idx="11"/>
          </p:nvPr>
        </p:nvSpPr>
        <p:spPr/>
        <p:txBody>
          <a:bodyPr/>
          <a:lstStyle>
            <a:lvl1pPr>
              <a:defRPr/>
            </a:lvl1pPr>
          </a:lstStyle>
          <a:p>
            <a:pPr>
              <a:defRPr/>
            </a:pPr>
            <a:endParaRPr lang="it-IT"/>
          </a:p>
        </p:txBody>
      </p:sp>
      <p:sp>
        <p:nvSpPr>
          <p:cNvPr id="11" name="Slide Number Placeholder 6"/>
          <p:cNvSpPr>
            <a:spLocks noGrp="1"/>
          </p:cNvSpPr>
          <p:nvPr>
            <p:ph type="sldNum" sz="quarter" idx="12"/>
          </p:nvPr>
        </p:nvSpPr>
        <p:spPr/>
        <p:txBody>
          <a:bodyPr/>
          <a:lstStyle>
            <a:lvl1pPr>
              <a:defRPr/>
            </a:lvl1pPr>
          </a:lstStyle>
          <a:p>
            <a:pPr>
              <a:defRPr/>
            </a:pPr>
            <a:fld id="{ECF286A4-531A-4998-9881-3C40B6189800}" type="slidenum">
              <a:rPr lang="it-IT"/>
              <a:pPr>
                <a:defRPr/>
              </a:pPr>
              <a:t>‹N›</a:t>
            </a:fld>
            <a:endParaRPr lang="it-IT"/>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a:defRPr/>
            </a:lvl1pPr>
          </a:lstStyle>
          <a:p>
            <a:pPr>
              <a:defRPr/>
            </a:pPr>
            <a:fld id="{A1F2333B-7EFD-4A30-8CEB-B264C7F9D129}"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4E902B19-F699-4703-8C7A-70FBAB28FAE3}" type="slidenum">
              <a:rPr lang="it-IT"/>
              <a:pPr>
                <a:defRPr/>
              </a:pPr>
              <a:t>‹N›</a:t>
            </a:fld>
            <a:endParaRPr lang="it-IT"/>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36D9D0A5-0A0E-4333-8A18-263C80D33158}"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B9AB363E-4ABC-450B-BB21-04ACAB93D315}" type="slidenum">
              <a:rPr lang="it-IT"/>
              <a:pPr>
                <a:defRPr/>
              </a:pPr>
              <a:t>‹N›</a:t>
            </a:fld>
            <a:endParaRPr lang="it-IT"/>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6" name="Rectangle 12"/>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2" name="Title 1"/>
          <p:cNvSpPr>
            <a:spLocks noGrp="1"/>
          </p:cNvSpPr>
          <p:nvPr>
            <p:ph type="ctrTitle"/>
          </p:nvPr>
        </p:nvSpPr>
        <p:spPr>
          <a:xfrm>
            <a:off x="817581" y="3132290"/>
            <a:ext cx="7175351" cy="1793167"/>
          </a:xfrm>
          <a:effectLst/>
        </p:spPr>
        <p:txBody>
          <a:bodyPr/>
          <a:lstStyle>
            <a:lvl1pPr marL="640080" indent="-457200" algn="l">
              <a:defRPr sz="5400"/>
            </a:lvl1pPr>
          </a:lstStyle>
          <a:p>
            <a:r>
              <a:rPr lang="it-IT" smtClean="0"/>
              <a:t>Fare clic per modificare lo stile del titolo</a:t>
            </a:r>
            <a:endParaRPr lang="en-US" dirty="0"/>
          </a:p>
        </p:txBody>
      </p:sp>
      <p:sp>
        <p:nvSpPr>
          <p:cNvPr id="8" name="Date Placeholder 3"/>
          <p:cNvSpPr>
            <a:spLocks noGrp="1"/>
          </p:cNvSpPr>
          <p:nvPr>
            <p:ph type="dt" sz="half" idx="10"/>
          </p:nvPr>
        </p:nvSpPr>
        <p:spPr/>
        <p:txBody>
          <a:bodyPr/>
          <a:lstStyle>
            <a:lvl1pPr>
              <a:defRPr/>
            </a:lvl1pPr>
          </a:lstStyle>
          <a:p>
            <a:pPr>
              <a:defRPr/>
            </a:pPr>
            <a:fld id="{8D7E2B64-C1FE-4639-B804-98A4E00DAC19}" type="datetimeFigureOut">
              <a:rPr lang="it-IT"/>
              <a:pPr>
                <a:defRPr/>
              </a:pPr>
              <a:t>19/02/2019</a:t>
            </a:fld>
            <a:endParaRPr lang="it-IT"/>
          </a:p>
        </p:txBody>
      </p:sp>
      <p:sp>
        <p:nvSpPr>
          <p:cNvPr id="9" name="Footer Placeholder 4"/>
          <p:cNvSpPr>
            <a:spLocks noGrp="1"/>
          </p:cNvSpPr>
          <p:nvPr>
            <p:ph type="ftr" sz="quarter" idx="11"/>
          </p:nvPr>
        </p:nvSpPr>
        <p:spPr/>
        <p:txBody>
          <a:bodyPr/>
          <a:lstStyle>
            <a:lvl1pPr>
              <a:defRPr/>
            </a:lvl1pPr>
          </a:lstStyle>
          <a:p>
            <a:pPr>
              <a:defRPr/>
            </a:pPr>
            <a:endParaRPr lang="it-IT"/>
          </a:p>
        </p:txBody>
      </p:sp>
      <p:sp>
        <p:nvSpPr>
          <p:cNvPr id="10" name="Slide Number Placeholder 5"/>
          <p:cNvSpPr>
            <a:spLocks noGrp="1"/>
          </p:cNvSpPr>
          <p:nvPr>
            <p:ph type="sldNum" sz="quarter" idx="12"/>
          </p:nvPr>
        </p:nvSpPr>
        <p:spPr/>
        <p:txBody>
          <a:bodyPr/>
          <a:lstStyle>
            <a:lvl1pPr>
              <a:defRPr/>
            </a:lvl1pPr>
          </a:lstStyle>
          <a:p>
            <a:pPr>
              <a:defRPr/>
            </a:pPr>
            <a:fld id="{7E59220D-2B2C-450E-8D80-59195E403573}" type="slidenum">
              <a:rPr lang="it-IT"/>
              <a:pPr>
                <a:defRPr/>
              </a:pPr>
              <a:t>‹N›</a:t>
            </a:fld>
            <a:endParaRPr lang="it-IT"/>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4"/>
          </p:nvPr>
        </p:nvSpPr>
        <p:spPr/>
        <p:txBody>
          <a:bodyPr/>
          <a:lstStyle>
            <a:lvl1pPr>
              <a:defRPr/>
            </a:lvl1pPr>
          </a:lstStyle>
          <a:p>
            <a:pPr>
              <a:defRPr/>
            </a:pPr>
            <a:fld id="{8D6366E4-AD35-49B0-8396-B88CE74077EE}" type="datetimeFigureOut">
              <a:rPr lang="it-IT"/>
              <a:pPr>
                <a:defRPr/>
              </a:pPr>
              <a:t>19/02/2019</a:t>
            </a:fld>
            <a:endParaRPr lang="it-IT"/>
          </a:p>
        </p:txBody>
      </p:sp>
      <p:sp>
        <p:nvSpPr>
          <p:cNvPr id="5" name="Footer Placeholder 4"/>
          <p:cNvSpPr>
            <a:spLocks noGrp="1"/>
          </p:cNvSpPr>
          <p:nvPr>
            <p:ph type="ftr" sz="quarter" idx="15"/>
          </p:nvPr>
        </p:nvSpPr>
        <p:spPr/>
        <p:txBody>
          <a:bodyPr/>
          <a:lstStyle>
            <a:lvl1pPr>
              <a:defRPr/>
            </a:lvl1pPr>
          </a:lstStyle>
          <a:p>
            <a:pPr>
              <a:defRPr/>
            </a:pPr>
            <a:endParaRPr lang="it-IT"/>
          </a:p>
        </p:txBody>
      </p:sp>
      <p:sp>
        <p:nvSpPr>
          <p:cNvPr id="6" name="Slide Number Placeholder 5"/>
          <p:cNvSpPr>
            <a:spLocks noGrp="1"/>
          </p:cNvSpPr>
          <p:nvPr>
            <p:ph type="sldNum" sz="quarter" idx="16"/>
          </p:nvPr>
        </p:nvSpPr>
        <p:spPr/>
        <p:txBody>
          <a:bodyPr/>
          <a:lstStyle>
            <a:lvl1pPr>
              <a:defRPr/>
            </a:lvl1pPr>
          </a:lstStyle>
          <a:p>
            <a:pPr>
              <a:defRPr/>
            </a:pPr>
            <a:fld id="{B33966AC-E71D-4BEB-B239-E1D68B3A41B9}" type="slidenum">
              <a:rPr lang="it-IT"/>
              <a:pPr>
                <a:defRPr/>
              </a:pPr>
              <a:t>‹N›</a:t>
            </a:fld>
            <a:endParaRPr lang="it-IT"/>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6" name="Rectangle 8"/>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22438" y="4607511"/>
            <a:ext cx="5970494"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8" name="Date Placeholder 3"/>
          <p:cNvSpPr>
            <a:spLocks noGrp="1"/>
          </p:cNvSpPr>
          <p:nvPr>
            <p:ph type="dt" sz="half" idx="10"/>
          </p:nvPr>
        </p:nvSpPr>
        <p:spPr/>
        <p:txBody>
          <a:bodyPr/>
          <a:lstStyle>
            <a:lvl1pPr>
              <a:defRPr/>
            </a:lvl1pPr>
          </a:lstStyle>
          <a:p>
            <a:pPr>
              <a:defRPr/>
            </a:pPr>
            <a:fld id="{20ACB262-F614-41E8-AEB2-27003670A55C}" type="datetimeFigureOut">
              <a:rPr lang="it-IT"/>
              <a:pPr>
                <a:defRPr/>
              </a:pPr>
              <a:t>19/02/2019</a:t>
            </a:fld>
            <a:endParaRPr lang="it-IT"/>
          </a:p>
        </p:txBody>
      </p:sp>
      <p:sp>
        <p:nvSpPr>
          <p:cNvPr id="9" name="Footer Placeholder 4"/>
          <p:cNvSpPr>
            <a:spLocks noGrp="1"/>
          </p:cNvSpPr>
          <p:nvPr>
            <p:ph type="ftr" sz="quarter" idx="11"/>
          </p:nvPr>
        </p:nvSpPr>
        <p:spPr/>
        <p:txBody>
          <a:bodyPr/>
          <a:lstStyle>
            <a:lvl1pPr>
              <a:defRPr/>
            </a:lvl1pPr>
          </a:lstStyle>
          <a:p>
            <a:pPr>
              <a:defRPr/>
            </a:pPr>
            <a:endParaRPr lang="it-IT"/>
          </a:p>
        </p:txBody>
      </p:sp>
      <p:sp>
        <p:nvSpPr>
          <p:cNvPr id="10" name="Slide Number Placeholder 5"/>
          <p:cNvSpPr>
            <a:spLocks noGrp="1"/>
          </p:cNvSpPr>
          <p:nvPr>
            <p:ph type="sldNum" sz="quarter" idx="12"/>
          </p:nvPr>
        </p:nvSpPr>
        <p:spPr/>
        <p:txBody>
          <a:bodyPr/>
          <a:lstStyle>
            <a:lvl1pPr>
              <a:defRPr/>
            </a:lvl1pPr>
          </a:lstStyle>
          <a:p>
            <a:pPr>
              <a:defRPr/>
            </a:pPr>
            <a:fld id="{D2A755E1-DC1F-4F73-A4FC-61012E9107A3}" type="slidenum">
              <a:rPr lang="it-IT"/>
              <a:pPr>
                <a:defRPr/>
              </a:pPr>
              <a:t>‹N›</a:t>
            </a:fld>
            <a:endParaRPr lang="it-IT"/>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3"/>
          <p:cNvSpPr>
            <a:spLocks noGrp="1"/>
          </p:cNvSpPr>
          <p:nvPr>
            <p:ph type="dt" sz="half" idx="15"/>
          </p:nvPr>
        </p:nvSpPr>
        <p:spPr/>
        <p:txBody>
          <a:bodyPr/>
          <a:lstStyle>
            <a:lvl1pPr>
              <a:defRPr/>
            </a:lvl1pPr>
          </a:lstStyle>
          <a:p>
            <a:pPr>
              <a:defRPr/>
            </a:pPr>
            <a:fld id="{27796B9A-9C1F-4799-827C-FEA50D976BB1}" type="datetimeFigureOut">
              <a:rPr lang="it-IT"/>
              <a:pPr>
                <a:defRPr/>
              </a:pPr>
              <a:t>19/02/2019</a:t>
            </a:fld>
            <a:endParaRPr lang="it-IT"/>
          </a:p>
        </p:txBody>
      </p:sp>
      <p:sp>
        <p:nvSpPr>
          <p:cNvPr id="6" name="Footer Placeholder 4"/>
          <p:cNvSpPr>
            <a:spLocks noGrp="1"/>
          </p:cNvSpPr>
          <p:nvPr>
            <p:ph type="ftr" sz="quarter" idx="16"/>
          </p:nvPr>
        </p:nvSpPr>
        <p:spPr/>
        <p:txBody>
          <a:bodyPr/>
          <a:lstStyle>
            <a:lvl1pPr>
              <a:defRPr/>
            </a:lvl1pPr>
          </a:lstStyle>
          <a:p>
            <a:pPr>
              <a:defRPr/>
            </a:pPr>
            <a:endParaRPr lang="it-IT"/>
          </a:p>
        </p:txBody>
      </p:sp>
      <p:sp>
        <p:nvSpPr>
          <p:cNvPr id="7" name="Slide Number Placeholder 5"/>
          <p:cNvSpPr>
            <a:spLocks noGrp="1"/>
          </p:cNvSpPr>
          <p:nvPr>
            <p:ph type="sldNum" sz="quarter" idx="17"/>
          </p:nvPr>
        </p:nvSpPr>
        <p:spPr/>
        <p:txBody>
          <a:bodyPr/>
          <a:lstStyle>
            <a:lvl1pPr>
              <a:defRPr/>
            </a:lvl1pPr>
          </a:lstStyle>
          <a:p>
            <a:pPr>
              <a:defRPr/>
            </a:pPr>
            <a:fld id="{4C6DB072-AF08-4598-9C32-128C14A35D21}" type="slidenum">
              <a:rPr lang="it-IT"/>
              <a:pPr>
                <a:defRPr/>
              </a:pPr>
              <a:t>‹N›</a:t>
            </a:fld>
            <a:endParaRPr lang="it-IT"/>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7" name="Date Placeholder 3"/>
          <p:cNvSpPr>
            <a:spLocks noGrp="1"/>
          </p:cNvSpPr>
          <p:nvPr>
            <p:ph type="dt" sz="half" idx="10"/>
          </p:nvPr>
        </p:nvSpPr>
        <p:spPr/>
        <p:txBody>
          <a:bodyPr/>
          <a:lstStyle>
            <a:lvl1pPr>
              <a:defRPr/>
            </a:lvl1pPr>
          </a:lstStyle>
          <a:p>
            <a:pPr>
              <a:defRPr/>
            </a:pPr>
            <a:fld id="{236BAF32-2952-4D64-8A5C-30E5720AD93C}" type="datetimeFigureOut">
              <a:rPr lang="it-IT"/>
              <a:pPr>
                <a:defRPr/>
              </a:pPr>
              <a:t>19/02/2019</a:t>
            </a:fld>
            <a:endParaRPr lang="it-IT"/>
          </a:p>
        </p:txBody>
      </p:sp>
      <p:sp>
        <p:nvSpPr>
          <p:cNvPr id="8" name="Footer Placeholder 4"/>
          <p:cNvSpPr>
            <a:spLocks noGrp="1"/>
          </p:cNvSpPr>
          <p:nvPr>
            <p:ph type="ftr" sz="quarter" idx="11"/>
          </p:nvPr>
        </p:nvSpPr>
        <p:spPr/>
        <p:txBody>
          <a:bodyPr/>
          <a:lstStyle>
            <a:lvl1pPr>
              <a:defRPr/>
            </a:lvl1pPr>
          </a:lstStyle>
          <a:p>
            <a:pPr>
              <a:defRPr/>
            </a:pPr>
            <a:endParaRPr lang="it-IT"/>
          </a:p>
        </p:txBody>
      </p:sp>
      <p:sp>
        <p:nvSpPr>
          <p:cNvPr id="9" name="Slide Number Placeholder 5"/>
          <p:cNvSpPr>
            <a:spLocks noGrp="1"/>
          </p:cNvSpPr>
          <p:nvPr>
            <p:ph type="sldNum" sz="quarter" idx="12"/>
          </p:nvPr>
        </p:nvSpPr>
        <p:spPr/>
        <p:txBody>
          <a:bodyPr/>
          <a:lstStyle>
            <a:lvl1pPr>
              <a:defRPr/>
            </a:lvl1pPr>
          </a:lstStyle>
          <a:p>
            <a:pPr>
              <a:defRPr/>
            </a:pPr>
            <a:fld id="{916AF7BB-F524-488C-A9A1-9E0CAEAFCA63}" type="slidenum">
              <a:rPr lang="it-IT"/>
              <a:pPr>
                <a:defRPr/>
              </a:pPr>
              <a:t>‹N›</a:t>
            </a:fld>
            <a:endParaRPr lang="it-IT"/>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3"/>
          <p:cNvSpPr>
            <a:spLocks noGrp="1"/>
          </p:cNvSpPr>
          <p:nvPr>
            <p:ph type="dt" sz="half" idx="10"/>
          </p:nvPr>
        </p:nvSpPr>
        <p:spPr/>
        <p:txBody>
          <a:bodyPr/>
          <a:lstStyle>
            <a:lvl1pPr>
              <a:defRPr/>
            </a:lvl1pPr>
          </a:lstStyle>
          <a:p>
            <a:pPr>
              <a:defRPr/>
            </a:pPr>
            <a:fld id="{AAE6384C-43CC-4B7F-8735-979801803701}" type="datetimeFigureOut">
              <a:rPr lang="it-IT"/>
              <a:pPr>
                <a:defRPr/>
              </a:pPr>
              <a:t>19/02/2019</a:t>
            </a:fld>
            <a:endParaRPr lang="it-IT"/>
          </a:p>
        </p:txBody>
      </p:sp>
      <p:sp>
        <p:nvSpPr>
          <p:cNvPr id="4" name="Footer Placeholder 4"/>
          <p:cNvSpPr>
            <a:spLocks noGrp="1"/>
          </p:cNvSpPr>
          <p:nvPr>
            <p:ph type="ftr" sz="quarter" idx="11"/>
          </p:nvPr>
        </p:nvSpPr>
        <p:spPr/>
        <p:txBody>
          <a:bodyPr/>
          <a:lstStyle>
            <a:lvl1pPr>
              <a:defRPr/>
            </a:lvl1pPr>
          </a:lstStyle>
          <a:p>
            <a:pPr>
              <a:defRPr/>
            </a:pPr>
            <a:endParaRPr lang="it-IT"/>
          </a:p>
        </p:txBody>
      </p:sp>
      <p:sp>
        <p:nvSpPr>
          <p:cNvPr id="5" name="Slide Number Placeholder 5"/>
          <p:cNvSpPr>
            <a:spLocks noGrp="1"/>
          </p:cNvSpPr>
          <p:nvPr>
            <p:ph type="sldNum" sz="quarter" idx="12"/>
          </p:nvPr>
        </p:nvSpPr>
        <p:spPr/>
        <p:txBody>
          <a:bodyPr/>
          <a:lstStyle>
            <a:lvl1pPr>
              <a:defRPr/>
            </a:lvl1pPr>
          </a:lstStyle>
          <a:p>
            <a:pPr>
              <a:defRPr/>
            </a:pPr>
            <a:fld id="{B7CD9AC5-55A3-45CA-BCB1-B191BB40FC11}" type="slidenum">
              <a:rPr lang="it-IT"/>
              <a:pPr>
                <a:defRPr/>
              </a:pPr>
              <a:t>‹N›</a:t>
            </a:fld>
            <a:endParaRPr lang="it-IT"/>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0E5DF3F-2A8F-42D5-8B91-FC3C75A11735}" type="datetimeFigureOut">
              <a:rPr lang="it-IT"/>
              <a:pPr>
                <a:defRPr/>
              </a:pPr>
              <a:t>19/02/2019</a:t>
            </a:fld>
            <a:endParaRPr lang="it-IT"/>
          </a:p>
        </p:txBody>
      </p:sp>
      <p:sp>
        <p:nvSpPr>
          <p:cNvPr id="3" name="Footer Placeholder 4"/>
          <p:cNvSpPr>
            <a:spLocks noGrp="1"/>
          </p:cNvSpPr>
          <p:nvPr>
            <p:ph type="ftr" sz="quarter" idx="11"/>
          </p:nvPr>
        </p:nvSpPr>
        <p:spPr/>
        <p:txBody>
          <a:bodyPr/>
          <a:lstStyle>
            <a:lvl1pPr>
              <a:defRPr/>
            </a:lvl1pPr>
          </a:lstStyle>
          <a:p>
            <a:pPr>
              <a:defRPr/>
            </a:pPr>
            <a:endParaRPr lang="it-IT"/>
          </a:p>
        </p:txBody>
      </p:sp>
      <p:sp>
        <p:nvSpPr>
          <p:cNvPr id="4" name="Slide Number Placeholder 5"/>
          <p:cNvSpPr>
            <a:spLocks noGrp="1"/>
          </p:cNvSpPr>
          <p:nvPr>
            <p:ph type="sldNum" sz="quarter" idx="12"/>
          </p:nvPr>
        </p:nvSpPr>
        <p:spPr/>
        <p:txBody>
          <a:bodyPr/>
          <a:lstStyle>
            <a:lvl1pPr>
              <a:defRPr/>
            </a:lvl1pPr>
          </a:lstStyle>
          <a:p>
            <a:pPr>
              <a:defRPr/>
            </a:pPr>
            <a:fld id="{4D5E9685-A7BF-43B4-86E1-26F22733E439}" type="slidenum">
              <a:rPr lang="it-IT"/>
              <a:pPr>
                <a:defRPr/>
              </a:pPr>
              <a:t>‹N›</a:t>
            </a:fld>
            <a:endParaRPr lang="it-IT"/>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lstStyle>
            <a:lvl1pPr marL="228600" indent="-228600" algn="l">
              <a:defRPr sz="2800" b="1">
                <a:effectLst/>
              </a:defRPr>
            </a:lvl1pPr>
          </a:lstStyle>
          <a:p>
            <a:r>
              <a:rPr lang="it-IT" smtClean="0"/>
              <a:t>Fare clic per modificare lo stile del titolo</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3"/>
          <p:cNvSpPr>
            <a:spLocks noGrp="1"/>
          </p:cNvSpPr>
          <p:nvPr>
            <p:ph type="dt" sz="half" idx="10"/>
          </p:nvPr>
        </p:nvSpPr>
        <p:spPr/>
        <p:txBody>
          <a:bodyPr/>
          <a:lstStyle>
            <a:lvl1pPr>
              <a:defRPr/>
            </a:lvl1pPr>
          </a:lstStyle>
          <a:p>
            <a:pPr>
              <a:defRPr/>
            </a:pPr>
            <a:fld id="{193B9FD0-1BC7-477E-A474-A95B14E1DC82}" type="datetimeFigureOut">
              <a:rPr lang="it-IT"/>
              <a:pPr>
                <a:defRPr/>
              </a:pPr>
              <a:t>19/02/2019</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31FABC84-5AC4-44FD-80E2-333E3AA11345}" type="slidenum">
              <a:rPr lang="it-IT"/>
              <a:pPr>
                <a:defRPr/>
              </a:pPr>
              <a:t>‹N›</a:t>
            </a:fld>
            <a:endParaRPr lang="it-IT"/>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7" name="Rectangle 9"/>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endParaRPr lang="en-US" noProof="0"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2" name="Title 1"/>
          <p:cNvSpPr>
            <a:spLocks noGrp="1"/>
          </p:cNvSpPr>
          <p:nvPr>
            <p:ph type="title"/>
          </p:nvPr>
        </p:nvSpPr>
        <p:spPr>
          <a:xfrm>
            <a:off x="727268" y="4464421"/>
            <a:ext cx="6383538" cy="1143000"/>
          </a:xfrm>
        </p:spPr>
        <p:txBody>
          <a:bodyPr anchor="b"/>
          <a:lstStyle>
            <a:lvl1pPr algn="l">
              <a:defRPr sz="4600" b="1"/>
            </a:lvl1pPr>
          </a:lstStyle>
          <a:p>
            <a:r>
              <a:rPr lang="it-IT" smtClean="0"/>
              <a:t>Fare clic per modificare lo stile del titolo</a:t>
            </a:r>
            <a:endParaRPr lang="en-US" dirty="0"/>
          </a:p>
        </p:txBody>
      </p:sp>
      <p:sp>
        <p:nvSpPr>
          <p:cNvPr id="9" name="Date Placeholder 4"/>
          <p:cNvSpPr>
            <a:spLocks noGrp="1"/>
          </p:cNvSpPr>
          <p:nvPr>
            <p:ph type="dt" sz="half" idx="10"/>
          </p:nvPr>
        </p:nvSpPr>
        <p:spPr/>
        <p:txBody>
          <a:bodyPr/>
          <a:lstStyle>
            <a:lvl1pPr>
              <a:defRPr/>
            </a:lvl1pPr>
          </a:lstStyle>
          <a:p>
            <a:pPr>
              <a:defRPr/>
            </a:pPr>
            <a:fld id="{6F043F31-94EF-4DA1-89AA-B9CA568D9979}" type="datetimeFigureOut">
              <a:rPr lang="it-IT"/>
              <a:pPr>
                <a:defRPr/>
              </a:pPr>
              <a:t>19/02/2019</a:t>
            </a:fld>
            <a:endParaRPr lang="it-IT"/>
          </a:p>
        </p:txBody>
      </p:sp>
      <p:sp>
        <p:nvSpPr>
          <p:cNvPr id="10" name="Footer Placeholder 5"/>
          <p:cNvSpPr>
            <a:spLocks noGrp="1"/>
          </p:cNvSpPr>
          <p:nvPr>
            <p:ph type="ftr" sz="quarter" idx="11"/>
          </p:nvPr>
        </p:nvSpPr>
        <p:spPr/>
        <p:txBody>
          <a:bodyPr/>
          <a:lstStyle>
            <a:lvl1pPr>
              <a:defRPr/>
            </a:lvl1pPr>
          </a:lstStyle>
          <a:p>
            <a:pPr>
              <a:defRPr/>
            </a:pPr>
            <a:endParaRPr lang="it-IT"/>
          </a:p>
        </p:txBody>
      </p:sp>
      <p:sp>
        <p:nvSpPr>
          <p:cNvPr id="11" name="Slide Number Placeholder 6"/>
          <p:cNvSpPr>
            <a:spLocks noGrp="1"/>
          </p:cNvSpPr>
          <p:nvPr>
            <p:ph type="sldNum" sz="quarter" idx="12"/>
          </p:nvPr>
        </p:nvSpPr>
        <p:spPr/>
        <p:txBody>
          <a:bodyPr/>
          <a:lstStyle>
            <a:lvl1pPr>
              <a:defRPr/>
            </a:lvl1pPr>
          </a:lstStyle>
          <a:p>
            <a:pPr>
              <a:defRPr/>
            </a:pPr>
            <a:fld id="{488AE52C-76E6-46D5-B9AB-EB9AB5C8C588}" type="slidenum">
              <a:rPr lang="it-IT"/>
              <a:pPr>
                <a:defRPr/>
              </a:pPr>
              <a:t>‹N›</a:t>
            </a:fld>
            <a:endParaRPr lang="it-IT"/>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a:defRPr/>
            </a:lvl1pPr>
          </a:lstStyle>
          <a:p>
            <a:pPr>
              <a:defRPr/>
            </a:pPr>
            <a:fld id="{E8381A7C-F318-44F4-900B-2ECC29518691}"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5EBA5B20-7204-44F2-B7B2-BAEA4D5FAFCF}" type="slidenum">
              <a:rPr lang="it-IT"/>
              <a:pPr>
                <a:defRPr/>
              </a:pPr>
              <a:t>‹N›</a:t>
            </a:fld>
            <a:endParaRPr lang="it-IT"/>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C7CDEA43-F08E-49D6-A32B-FC2AB1261288}"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E92BF3C4-2AAA-48FC-BFBA-BE68D4837B31}" type="slidenum">
              <a:rPr lang="it-IT"/>
              <a:pPr>
                <a:defRPr/>
              </a:pPr>
              <a:t>‹N›</a:t>
            </a:fld>
            <a:endParaRPr lang="it-IT"/>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6" name="Rectangle 12"/>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2" name="Title 1"/>
          <p:cNvSpPr>
            <a:spLocks noGrp="1"/>
          </p:cNvSpPr>
          <p:nvPr>
            <p:ph type="ctrTitle"/>
          </p:nvPr>
        </p:nvSpPr>
        <p:spPr>
          <a:xfrm>
            <a:off x="817581" y="3132290"/>
            <a:ext cx="7175351" cy="1793167"/>
          </a:xfrm>
          <a:effectLst/>
        </p:spPr>
        <p:txBody>
          <a:bodyPr/>
          <a:lstStyle>
            <a:lvl1pPr marL="640080" indent="-457200" algn="l">
              <a:defRPr sz="5400"/>
            </a:lvl1pPr>
          </a:lstStyle>
          <a:p>
            <a:r>
              <a:rPr lang="it-IT" smtClean="0"/>
              <a:t>Fare clic per modificare lo stile del titolo</a:t>
            </a:r>
            <a:endParaRPr lang="en-US" dirty="0"/>
          </a:p>
        </p:txBody>
      </p:sp>
      <p:sp>
        <p:nvSpPr>
          <p:cNvPr id="8" name="Date Placeholder 3"/>
          <p:cNvSpPr>
            <a:spLocks noGrp="1"/>
          </p:cNvSpPr>
          <p:nvPr>
            <p:ph type="dt" sz="half" idx="10"/>
          </p:nvPr>
        </p:nvSpPr>
        <p:spPr/>
        <p:txBody>
          <a:bodyPr/>
          <a:lstStyle>
            <a:lvl1pPr>
              <a:defRPr/>
            </a:lvl1pPr>
          </a:lstStyle>
          <a:p>
            <a:pPr>
              <a:defRPr/>
            </a:pPr>
            <a:fld id="{9C691667-9548-4A1C-8386-CD9C8E87EE12}" type="datetimeFigureOut">
              <a:rPr lang="it-IT"/>
              <a:pPr>
                <a:defRPr/>
              </a:pPr>
              <a:t>19/02/2019</a:t>
            </a:fld>
            <a:endParaRPr lang="it-IT"/>
          </a:p>
        </p:txBody>
      </p:sp>
      <p:sp>
        <p:nvSpPr>
          <p:cNvPr id="9" name="Footer Placeholder 4"/>
          <p:cNvSpPr>
            <a:spLocks noGrp="1"/>
          </p:cNvSpPr>
          <p:nvPr>
            <p:ph type="ftr" sz="quarter" idx="11"/>
          </p:nvPr>
        </p:nvSpPr>
        <p:spPr/>
        <p:txBody>
          <a:bodyPr/>
          <a:lstStyle>
            <a:lvl1pPr>
              <a:defRPr/>
            </a:lvl1pPr>
          </a:lstStyle>
          <a:p>
            <a:pPr>
              <a:defRPr/>
            </a:pPr>
            <a:endParaRPr lang="it-IT"/>
          </a:p>
        </p:txBody>
      </p:sp>
      <p:sp>
        <p:nvSpPr>
          <p:cNvPr id="10" name="Slide Number Placeholder 5"/>
          <p:cNvSpPr>
            <a:spLocks noGrp="1"/>
          </p:cNvSpPr>
          <p:nvPr>
            <p:ph type="sldNum" sz="quarter" idx="12"/>
          </p:nvPr>
        </p:nvSpPr>
        <p:spPr/>
        <p:txBody>
          <a:bodyPr/>
          <a:lstStyle>
            <a:lvl1pPr>
              <a:defRPr/>
            </a:lvl1pPr>
          </a:lstStyle>
          <a:p>
            <a:pPr>
              <a:defRPr/>
            </a:pPr>
            <a:fld id="{83DE8831-853E-438E-AABA-CCAE8B26DC2D}" type="slidenum">
              <a:rPr lang="it-IT"/>
              <a:pPr>
                <a:defRPr/>
              </a:pPr>
              <a:t>‹N›</a:t>
            </a:fld>
            <a:endParaRPr lang="it-IT"/>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4"/>
          </p:nvPr>
        </p:nvSpPr>
        <p:spPr/>
        <p:txBody>
          <a:bodyPr/>
          <a:lstStyle>
            <a:lvl1pPr>
              <a:defRPr/>
            </a:lvl1pPr>
          </a:lstStyle>
          <a:p>
            <a:pPr>
              <a:defRPr/>
            </a:pPr>
            <a:fld id="{D0DCD6FD-B2CE-4E01-B6BC-015B401C451A}" type="datetimeFigureOut">
              <a:rPr lang="it-IT"/>
              <a:pPr>
                <a:defRPr/>
              </a:pPr>
              <a:t>19/02/2019</a:t>
            </a:fld>
            <a:endParaRPr lang="it-IT"/>
          </a:p>
        </p:txBody>
      </p:sp>
      <p:sp>
        <p:nvSpPr>
          <p:cNvPr id="5" name="Footer Placeholder 4"/>
          <p:cNvSpPr>
            <a:spLocks noGrp="1"/>
          </p:cNvSpPr>
          <p:nvPr>
            <p:ph type="ftr" sz="quarter" idx="15"/>
          </p:nvPr>
        </p:nvSpPr>
        <p:spPr/>
        <p:txBody>
          <a:bodyPr/>
          <a:lstStyle>
            <a:lvl1pPr>
              <a:defRPr/>
            </a:lvl1pPr>
          </a:lstStyle>
          <a:p>
            <a:pPr>
              <a:defRPr/>
            </a:pPr>
            <a:endParaRPr lang="it-IT"/>
          </a:p>
        </p:txBody>
      </p:sp>
      <p:sp>
        <p:nvSpPr>
          <p:cNvPr id="6" name="Slide Number Placeholder 5"/>
          <p:cNvSpPr>
            <a:spLocks noGrp="1"/>
          </p:cNvSpPr>
          <p:nvPr>
            <p:ph type="sldNum" sz="quarter" idx="16"/>
          </p:nvPr>
        </p:nvSpPr>
        <p:spPr/>
        <p:txBody>
          <a:bodyPr/>
          <a:lstStyle>
            <a:lvl1pPr>
              <a:defRPr/>
            </a:lvl1pPr>
          </a:lstStyle>
          <a:p>
            <a:pPr>
              <a:defRPr/>
            </a:pPr>
            <a:fld id="{EE959FBE-0AE4-43AD-BB8C-969FD3094207}" type="slidenum">
              <a:rPr lang="it-IT"/>
              <a:pPr>
                <a:defRPr/>
              </a:pPr>
              <a:t>‹N›</a:t>
            </a:fld>
            <a:endParaRPr lang="it-IT"/>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6" name="Rectangle 8"/>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7"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22438" y="4607511"/>
            <a:ext cx="5970494"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8" name="Date Placeholder 3"/>
          <p:cNvSpPr>
            <a:spLocks noGrp="1"/>
          </p:cNvSpPr>
          <p:nvPr>
            <p:ph type="dt" sz="half" idx="10"/>
          </p:nvPr>
        </p:nvSpPr>
        <p:spPr/>
        <p:txBody>
          <a:bodyPr/>
          <a:lstStyle>
            <a:lvl1pPr>
              <a:defRPr/>
            </a:lvl1pPr>
          </a:lstStyle>
          <a:p>
            <a:pPr>
              <a:defRPr/>
            </a:pPr>
            <a:fld id="{A9B3D3EB-A7D6-48B8-830E-825999952C46}" type="datetimeFigureOut">
              <a:rPr lang="it-IT"/>
              <a:pPr>
                <a:defRPr/>
              </a:pPr>
              <a:t>19/02/2019</a:t>
            </a:fld>
            <a:endParaRPr lang="it-IT"/>
          </a:p>
        </p:txBody>
      </p:sp>
      <p:sp>
        <p:nvSpPr>
          <p:cNvPr id="9" name="Footer Placeholder 4"/>
          <p:cNvSpPr>
            <a:spLocks noGrp="1"/>
          </p:cNvSpPr>
          <p:nvPr>
            <p:ph type="ftr" sz="quarter" idx="11"/>
          </p:nvPr>
        </p:nvSpPr>
        <p:spPr/>
        <p:txBody>
          <a:bodyPr/>
          <a:lstStyle>
            <a:lvl1pPr>
              <a:defRPr/>
            </a:lvl1pPr>
          </a:lstStyle>
          <a:p>
            <a:pPr>
              <a:defRPr/>
            </a:pPr>
            <a:endParaRPr lang="it-IT"/>
          </a:p>
        </p:txBody>
      </p:sp>
      <p:sp>
        <p:nvSpPr>
          <p:cNvPr id="10" name="Slide Number Placeholder 5"/>
          <p:cNvSpPr>
            <a:spLocks noGrp="1"/>
          </p:cNvSpPr>
          <p:nvPr>
            <p:ph type="sldNum" sz="quarter" idx="12"/>
          </p:nvPr>
        </p:nvSpPr>
        <p:spPr/>
        <p:txBody>
          <a:bodyPr/>
          <a:lstStyle>
            <a:lvl1pPr>
              <a:defRPr/>
            </a:lvl1pPr>
          </a:lstStyle>
          <a:p>
            <a:pPr>
              <a:defRPr/>
            </a:pPr>
            <a:fld id="{966E6EE1-EAE6-4485-B3E6-451B2B3FF0EF}" type="slidenum">
              <a:rPr lang="it-IT"/>
              <a:pPr>
                <a:defRPr/>
              </a:pPr>
              <a:t>‹N›</a:t>
            </a:fld>
            <a:endParaRPr lang="it-IT"/>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smtClean="0"/>
              <a:t>Fare clic per modificare lo stile del titolo</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3"/>
          <p:cNvSpPr>
            <a:spLocks noGrp="1"/>
          </p:cNvSpPr>
          <p:nvPr>
            <p:ph type="dt" sz="half" idx="15"/>
          </p:nvPr>
        </p:nvSpPr>
        <p:spPr/>
        <p:txBody>
          <a:bodyPr/>
          <a:lstStyle>
            <a:lvl1pPr>
              <a:defRPr/>
            </a:lvl1pPr>
          </a:lstStyle>
          <a:p>
            <a:pPr>
              <a:defRPr/>
            </a:pPr>
            <a:fld id="{B940F08A-86DE-45EE-8832-EE16CA366227}" type="datetimeFigureOut">
              <a:rPr lang="it-IT"/>
              <a:pPr>
                <a:defRPr/>
              </a:pPr>
              <a:t>19/02/2019</a:t>
            </a:fld>
            <a:endParaRPr lang="it-IT"/>
          </a:p>
        </p:txBody>
      </p:sp>
      <p:sp>
        <p:nvSpPr>
          <p:cNvPr id="6" name="Footer Placeholder 4"/>
          <p:cNvSpPr>
            <a:spLocks noGrp="1"/>
          </p:cNvSpPr>
          <p:nvPr>
            <p:ph type="ftr" sz="quarter" idx="16"/>
          </p:nvPr>
        </p:nvSpPr>
        <p:spPr/>
        <p:txBody>
          <a:bodyPr/>
          <a:lstStyle>
            <a:lvl1pPr>
              <a:defRPr/>
            </a:lvl1pPr>
          </a:lstStyle>
          <a:p>
            <a:pPr>
              <a:defRPr/>
            </a:pPr>
            <a:endParaRPr lang="it-IT"/>
          </a:p>
        </p:txBody>
      </p:sp>
      <p:sp>
        <p:nvSpPr>
          <p:cNvPr id="7" name="Slide Number Placeholder 5"/>
          <p:cNvSpPr>
            <a:spLocks noGrp="1"/>
          </p:cNvSpPr>
          <p:nvPr>
            <p:ph type="sldNum" sz="quarter" idx="17"/>
          </p:nvPr>
        </p:nvSpPr>
        <p:spPr/>
        <p:txBody>
          <a:bodyPr/>
          <a:lstStyle>
            <a:lvl1pPr>
              <a:defRPr/>
            </a:lvl1pPr>
          </a:lstStyle>
          <a:p>
            <a:pPr>
              <a:defRPr/>
            </a:pPr>
            <a:fld id="{A25BA982-E40D-4A0A-B5A6-4C055A924C08}" type="slidenum">
              <a:rPr lang="it-IT"/>
              <a:pPr>
                <a:defRPr/>
              </a:pPr>
              <a:t>‹N›</a:t>
            </a:fld>
            <a:endParaRPr lang="it-IT"/>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7" name="Date Placeholder 3"/>
          <p:cNvSpPr>
            <a:spLocks noGrp="1"/>
          </p:cNvSpPr>
          <p:nvPr>
            <p:ph type="dt" sz="half" idx="10"/>
          </p:nvPr>
        </p:nvSpPr>
        <p:spPr/>
        <p:txBody>
          <a:bodyPr/>
          <a:lstStyle>
            <a:lvl1pPr>
              <a:defRPr/>
            </a:lvl1pPr>
          </a:lstStyle>
          <a:p>
            <a:pPr>
              <a:defRPr/>
            </a:pPr>
            <a:fld id="{C85E097E-51AC-45BF-8D66-5545260E1688}" type="datetimeFigureOut">
              <a:rPr lang="it-IT"/>
              <a:pPr>
                <a:defRPr/>
              </a:pPr>
              <a:t>19/02/2019</a:t>
            </a:fld>
            <a:endParaRPr lang="it-IT"/>
          </a:p>
        </p:txBody>
      </p:sp>
      <p:sp>
        <p:nvSpPr>
          <p:cNvPr id="8" name="Footer Placeholder 4"/>
          <p:cNvSpPr>
            <a:spLocks noGrp="1"/>
          </p:cNvSpPr>
          <p:nvPr>
            <p:ph type="ftr" sz="quarter" idx="11"/>
          </p:nvPr>
        </p:nvSpPr>
        <p:spPr/>
        <p:txBody>
          <a:bodyPr/>
          <a:lstStyle>
            <a:lvl1pPr>
              <a:defRPr/>
            </a:lvl1pPr>
          </a:lstStyle>
          <a:p>
            <a:pPr>
              <a:defRPr/>
            </a:pPr>
            <a:endParaRPr lang="it-IT"/>
          </a:p>
        </p:txBody>
      </p:sp>
      <p:sp>
        <p:nvSpPr>
          <p:cNvPr id="9" name="Slide Number Placeholder 5"/>
          <p:cNvSpPr>
            <a:spLocks noGrp="1"/>
          </p:cNvSpPr>
          <p:nvPr>
            <p:ph type="sldNum" sz="quarter" idx="12"/>
          </p:nvPr>
        </p:nvSpPr>
        <p:spPr/>
        <p:txBody>
          <a:bodyPr/>
          <a:lstStyle>
            <a:lvl1pPr>
              <a:defRPr/>
            </a:lvl1pPr>
          </a:lstStyle>
          <a:p>
            <a:pPr>
              <a:defRPr/>
            </a:pPr>
            <a:fld id="{B9868EF4-E5A1-45F2-9408-6E8154246651}" type="slidenum">
              <a:rPr lang="it-IT"/>
              <a:pPr>
                <a:defRPr/>
              </a:pPr>
              <a:t>‹N›</a:t>
            </a:fld>
            <a:endParaRPr lang="it-IT"/>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3"/>
          <p:cNvSpPr>
            <a:spLocks noGrp="1"/>
          </p:cNvSpPr>
          <p:nvPr>
            <p:ph type="dt" sz="half" idx="10"/>
          </p:nvPr>
        </p:nvSpPr>
        <p:spPr/>
        <p:txBody>
          <a:bodyPr/>
          <a:lstStyle>
            <a:lvl1pPr>
              <a:defRPr/>
            </a:lvl1pPr>
          </a:lstStyle>
          <a:p>
            <a:pPr>
              <a:defRPr/>
            </a:pPr>
            <a:fld id="{546FB93F-A318-4034-984F-A4E0555B8CB1}" type="datetimeFigureOut">
              <a:rPr lang="it-IT"/>
              <a:pPr>
                <a:defRPr/>
              </a:pPr>
              <a:t>19/02/2019</a:t>
            </a:fld>
            <a:endParaRPr lang="it-IT"/>
          </a:p>
        </p:txBody>
      </p:sp>
      <p:sp>
        <p:nvSpPr>
          <p:cNvPr id="4" name="Footer Placeholder 4"/>
          <p:cNvSpPr>
            <a:spLocks noGrp="1"/>
          </p:cNvSpPr>
          <p:nvPr>
            <p:ph type="ftr" sz="quarter" idx="11"/>
          </p:nvPr>
        </p:nvSpPr>
        <p:spPr/>
        <p:txBody>
          <a:bodyPr/>
          <a:lstStyle>
            <a:lvl1pPr>
              <a:defRPr/>
            </a:lvl1pPr>
          </a:lstStyle>
          <a:p>
            <a:pPr>
              <a:defRPr/>
            </a:pPr>
            <a:endParaRPr lang="it-IT"/>
          </a:p>
        </p:txBody>
      </p:sp>
      <p:sp>
        <p:nvSpPr>
          <p:cNvPr id="5" name="Slide Number Placeholder 5"/>
          <p:cNvSpPr>
            <a:spLocks noGrp="1"/>
          </p:cNvSpPr>
          <p:nvPr>
            <p:ph type="sldNum" sz="quarter" idx="12"/>
          </p:nvPr>
        </p:nvSpPr>
        <p:spPr/>
        <p:txBody>
          <a:bodyPr/>
          <a:lstStyle>
            <a:lvl1pPr>
              <a:defRPr/>
            </a:lvl1pPr>
          </a:lstStyle>
          <a:p>
            <a:pPr>
              <a:defRPr/>
            </a:pPr>
            <a:fld id="{9B36B977-CB7D-45DC-8FC0-012051E925F4}" type="slidenum">
              <a:rPr lang="it-IT"/>
              <a:pPr>
                <a:defRPr/>
              </a:pPr>
              <a:t>‹N›</a:t>
            </a:fld>
            <a:endParaRPr lang="it-IT"/>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41CD429-3165-4586-AF98-ABD57CCD48FD}" type="datetimeFigureOut">
              <a:rPr lang="it-IT"/>
              <a:pPr>
                <a:defRPr/>
              </a:pPr>
              <a:t>19/02/2019</a:t>
            </a:fld>
            <a:endParaRPr lang="it-IT"/>
          </a:p>
        </p:txBody>
      </p:sp>
      <p:sp>
        <p:nvSpPr>
          <p:cNvPr id="3" name="Footer Placeholder 4"/>
          <p:cNvSpPr>
            <a:spLocks noGrp="1"/>
          </p:cNvSpPr>
          <p:nvPr>
            <p:ph type="ftr" sz="quarter" idx="11"/>
          </p:nvPr>
        </p:nvSpPr>
        <p:spPr/>
        <p:txBody>
          <a:bodyPr/>
          <a:lstStyle>
            <a:lvl1pPr>
              <a:defRPr/>
            </a:lvl1pPr>
          </a:lstStyle>
          <a:p>
            <a:pPr>
              <a:defRPr/>
            </a:pPr>
            <a:endParaRPr lang="it-IT"/>
          </a:p>
        </p:txBody>
      </p:sp>
      <p:sp>
        <p:nvSpPr>
          <p:cNvPr id="4" name="Slide Number Placeholder 5"/>
          <p:cNvSpPr>
            <a:spLocks noGrp="1"/>
          </p:cNvSpPr>
          <p:nvPr>
            <p:ph type="sldNum" sz="quarter" idx="12"/>
          </p:nvPr>
        </p:nvSpPr>
        <p:spPr/>
        <p:txBody>
          <a:bodyPr/>
          <a:lstStyle>
            <a:lvl1pPr>
              <a:defRPr/>
            </a:lvl1pPr>
          </a:lstStyle>
          <a:p>
            <a:pPr>
              <a:defRPr/>
            </a:pPr>
            <a:fld id="{D4DE41DA-042B-4F50-A32A-D783BCA30E9C}" type="slidenum">
              <a:rPr lang="it-IT"/>
              <a:pPr>
                <a:defRPr/>
              </a:pPr>
              <a:t>‹N›</a:t>
            </a:fld>
            <a:endParaRPr lang="it-IT"/>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lstStyle>
            <a:lvl1pPr marL="228600" indent="-228600" algn="l">
              <a:defRPr sz="2800" b="1">
                <a:effectLst/>
              </a:defRPr>
            </a:lvl1pPr>
          </a:lstStyle>
          <a:p>
            <a:r>
              <a:rPr lang="it-IT" smtClean="0"/>
              <a:t>Fare clic per modificare lo stile del titolo</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3"/>
          <p:cNvSpPr>
            <a:spLocks noGrp="1"/>
          </p:cNvSpPr>
          <p:nvPr>
            <p:ph type="dt" sz="half" idx="10"/>
          </p:nvPr>
        </p:nvSpPr>
        <p:spPr/>
        <p:txBody>
          <a:bodyPr/>
          <a:lstStyle>
            <a:lvl1pPr>
              <a:defRPr/>
            </a:lvl1pPr>
          </a:lstStyle>
          <a:p>
            <a:pPr>
              <a:defRPr/>
            </a:pPr>
            <a:fld id="{B073C132-DF19-492B-A3B4-74D2203735BA}" type="datetimeFigureOut">
              <a:rPr lang="it-IT"/>
              <a:pPr>
                <a:defRPr/>
              </a:pPr>
              <a:t>19/02/2019</a:t>
            </a:fld>
            <a:endParaRPr lang="it-IT"/>
          </a:p>
        </p:txBody>
      </p:sp>
      <p:sp>
        <p:nvSpPr>
          <p:cNvPr id="6" name="Footer Placeholder 4"/>
          <p:cNvSpPr>
            <a:spLocks noGrp="1"/>
          </p:cNvSpPr>
          <p:nvPr>
            <p:ph type="ftr" sz="quarter" idx="11"/>
          </p:nvPr>
        </p:nvSpPr>
        <p:spPr/>
        <p:txBody>
          <a:bodyPr/>
          <a:lstStyle>
            <a:lvl1pPr>
              <a:defRPr/>
            </a:lvl1pPr>
          </a:lstStyle>
          <a:p>
            <a:pPr>
              <a:defRPr/>
            </a:pPr>
            <a:endParaRPr lang="it-IT"/>
          </a:p>
        </p:txBody>
      </p:sp>
      <p:sp>
        <p:nvSpPr>
          <p:cNvPr id="7" name="Slide Number Placeholder 5"/>
          <p:cNvSpPr>
            <a:spLocks noGrp="1"/>
          </p:cNvSpPr>
          <p:nvPr>
            <p:ph type="sldNum" sz="quarter" idx="12"/>
          </p:nvPr>
        </p:nvSpPr>
        <p:spPr/>
        <p:txBody>
          <a:bodyPr/>
          <a:lstStyle>
            <a:lvl1pPr>
              <a:defRPr/>
            </a:lvl1pPr>
          </a:lstStyle>
          <a:p>
            <a:pPr>
              <a:defRPr/>
            </a:pPr>
            <a:fld id="{A36CD3F7-0BF7-474E-9309-2C52C43A969E}" type="slidenum">
              <a:rPr lang="it-IT"/>
              <a:pPr>
                <a:defRPr/>
              </a:pPr>
              <a:t>‹N›</a:t>
            </a:fld>
            <a:endParaRPr lang="it-IT"/>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7" name="Rectangle 9"/>
          <p:cNvSpPr/>
          <p:nvPr/>
        </p:nvSpPr>
        <p:spPr>
          <a:xfrm>
            <a:off x="0" y="2652713"/>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endParaRPr lang="en-US" noProof="0"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2" name="Title 1"/>
          <p:cNvSpPr>
            <a:spLocks noGrp="1"/>
          </p:cNvSpPr>
          <p:nvPr>
            <p:ph type="title"/>
          </p:nvPr>
        </p:nvSpPr>
        <p:spPr>
          <a:xfrm>
            <a:off x="727268" y="4464421"/>
            <a:ext cx="6383538" cy="1143000"/>
          </a:xfrm>
        </p:spPr>
        <p:txBody>
          <a:bodyPr anchor="b"/>
          <a:lstStyle>
            <a:lvl1pPr algn="l">
              <a:defRPr sz="4600" b="1"/>
            </a:lvl1pPr>
          </a:lstStyle>
          <a:p>
            <a:r>
              <a:rPr lang="it-IT" smtClean="0"/>
              <a:t>Fare clic per modificare lo stile del titolo</a:t>
            </a:r>
            <a:endParaRPr lang="en-US" dirty="0"/>
          </a:p>
        </p:txBody>
      </p:sp>
      <p:sp>
        <p:nvSpPr>
          <p:cNvPr id="9" name="Date Placeholder 4"/>
          <p:cNvSpPr>
            <a:spLocks noGrp="1"/>
          </p:cNvSpPr>
          <p:nvPr>
            <p:ph type="dt" sz="half" idx="10"/>
          </p:nvPr>
        </p:nvSpPr>
        <p:spPr/>
        <p:txBody>
          <a:bodyPr/>
          <a:lstStyle>
            <a:lvl1pPr>
              <a:defRPr/>
            </a:lvl1pPr>
          </a:lstStyle>
          <a:p>
            <a:pPr>
              <a:defRPr/>
            </a:pPr>
            <a:fld id="{C4B5C4FF-FA68-4652-94BA-0827FA52A59A}" type="datetimeFigureOut">
              <a:rPr lang="it-IT"/>
              <a:pPr>
                <a:defRPr/>
              </a:pPr>
              <a:t>19/02/2019</a:t>
            </a:fld>
            <a:endParaRPr lang="it-IT"/>
          </a:p>
        </p:txBody>
      </p:sp>
      <p:sp>
        <p:nvSpPr>
          <p:cNvPr id="10" name="Footer Placeholder 5"/>
          <p:cNvSpPr>
            <a:spLocks noGrp="1"/>
          </p:cNvSpPr>
          <p:nvPr>
            <p:ph type="ftr" sz="quarter" idx="11"/>
          </p:nvPr>
        </p:nvSpPr>
        <p:spPr/>
        <p:txBody>
          <a:bodyPr/>
          <a:lstStyle>
            <a:lvl1pPr>
              <a:defRPr/>
            </a:lvl1pPr>
          </a:lstStyle>
          <a:p>
            <a:pPr>
              <a:defRPr/>
            </a:pPr>
            <a:endParaRPr lang="it-IT"/>
          </a:p>
        </p:txBody>
      </p:sp>
      <p:sp>
        <p:nvSpPr>
          <p:cNvPr id="11" name="Slide Number Placeholder 6"/>
          <p:cNvSpPr>
            <a:spLocks noGrp="1"/>
          </p:cNvSpPr>
          <p:nvPr>
            <p:ph type="sldNum" sz="quarter" idx="12"/>
          </p:nvPr>
        </p:nvSpPr>
        <p:spPr/>
        <p:txBody>
          <a:bodyPr/>
          <a:lstStyle>
            <a:lvl1pPr>
              <a:defRPr/>
            </a:lvl1pPr>
          </a:lstStyle>
          <a:p>
            <a:pPr>
              <a:defRPr/>
            </a:pPr>
            <a:fld id="{A9281786-03CA-40CF-87D2-BBFF1CEA3431}" type="slidenum">
              <a:rPr lang="it-IT"/>
              <a:pPr>
                <a:defRPr/>
              </a:pPr>
              <a:t>‹N›</a:t>
            </a:fld>
            <a:endParaRPr lang="it-IT"/>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lvl1pPr>
              <a:defRPr/>
            </a:lvl1pPr>
          </a:lstStyle>
          <a:p>
            <a:pPr>
              <a:defRPr/>
            </a:pPr>
            <a:fld id="{FA6B8540-5F23-4B7A-92BF-C2E9AB88D85A}"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08817818-1F09-419A-9BE1-BBD64375C196}" type="slidenum">
              <a:rPr lang="it-IT"/>
              <a:pPr>
                <a:defRPr/>
              </a:pPr>
              <a:t>‹N›</a:t>
            </a:fld>
            <a:endParaRPr lang="it-IT"/>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lvl1pPr>
              <a:defRPr/>
            </a:lvl1pPr>
          </a:lstStyle>
          <a:p>
            <a:pPr>
              <a:defRPr/>
            </a:pPr>
            <a:fld id="{73E55E45-06D6-464B-A7E0-F8EAA2A58647}" type="datetimeFigureOut">
              <a:rPr lang="it-IT"/>
              <a:pPr>
                <a:defRPr/>
              </a:pPr>
              <a:t>19/02/2019</a:t>
            </a:fld>
            <a:endParaRPr 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3B79C05C-ADCC-41F1-9250-54E2BB3B9E91}" type="slidenum">
              <a:rPr lang="it-IT"/>
              <a:pPr>
                <a:defRPr/>
              </a:pPr>
              <a:t>‹N›</a:t>
            </a:fld>
            <a:endParaRPr lang="it-IT"/>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AA8C735A-BC40-4057-B5B7-38B6A4E5C5EF}"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41B1C6C-3660-45BA-A199-A935CE0EAB13}" type="slidenum">
              <a:rPr lang="it-IT"/>
              <a:pPr>
                <a:defRPr/>
              </a:pPr>
              <a:t>‹N›</a:t>
            </a:fld>
            <a:endParaRPr lang="it-IT"/>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94033668-60F6-4CF4-A0AF-2CA49AB32918}"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0686C59C-EF92-43B8-95AA-027B3C07BC2E}" type="slidenum">
              <a:rPr lang="it-IT"/>
              <a:pPr>
                <a:defRPr/>
              </a:pPr>
              <a:t>‹N›</a:t>
            </a:fld>
            <a:endParaRPr lang="it-IT"/>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800491FD-5F93-48EA-9798-A2C48E0CBB3E}"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FECAA85A-988D-48DF-897E-F9E6AEBC47CE}" type="slidenum">
              <a:rPr lang="it-IT"/>
              <a:pPr>
                <a:defRPr/>
              </a:pPr>
              <a:t>‹N›</a:t>
            </a:fld>
            <a:endParaRPr lang="it-IT"/>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A30E193F-E1DE-44C3-B685-D523E0667B88}"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35BE9CE2-76A6-4754-9AD4-C43283D70252}" type="slidenum">
              <a:rPr lang="it-IT"/>
              <a:pPr>
                <a:defRPr/>
              </a:pPr>
              <a:t>‹N›</a:t>
            </a:fld>
            <a:endParaRPr lang="it-IT"/>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CB8BE231-95CA-47E4-8224-EF760D68F692}" type="datetimeFigureOut">
              <a:rPr lang="it-IT"/>
              <a:pPr>
                <a:defRPr/>
              </a:pPr>
              <a:t>19/02/2019</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86904727-247D-4731-ADC3-B2B597EA9015}" type="slidenum">
              <a:rPr lang="it-IT"/>
              <a:pPr>
                <a:defRPr/>
              </a:pPr>
              <a:t>‹N›</a:t>
            </a:fld>
            <a:endParaRPr lang="it-IT"/>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981DE18F-A265-4DF1-BDA4-96C613B11C28}" type="datetimeFigureOut">
              <a:rPr lang="it-IT"/>
              <a:pPr>
                <a:defRPr/>
              </a:pPr>
              <a:t>19/02/2019</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BF67764C-1CC3-4519-90BB-3C021A574437}" type="slidenum">
              <a:rPr lang="it-IT"/>
              <a:pPr>
                <a:defRPr/>
              </a:pPr>
              <a:t>‹N›</a:t>
            </a:fld>
            <a:endParaRPr lang="it-IT"/>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E345DA8E-B518-48B7-AD39-61DDD4FD238D}" type="datetimeFigureOut">
              <a:rPr lang="it-IT"/>
              <a:pPr>
                <a:defRPr/>
              </a:pPr>
              <a:t>19/02/2019</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BFE0038A-D4D1-4148-93DC-CFC7CBAF8D69}" type="slidenum">
              <a:rPr lang="it-IT"/>
              <a:pPr>
                <a:defRPr/>
              </a:pPr>
              <a:t>‹N›</a:t>
            </a:fld>
            <a:endParaRPr lang="it-IT"/>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D6A2B534-13BD-4EAF-90D6-5DD6F237C510}"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C9C3F961-A980-4CD7-9949-AEB0BF8F38D9}" type="slidenum">
              <a:rPr lang="it-IT"/>
              <a:pPr>
                <a:defRPr/>
              </a:pPr>
              <a:t>‹N›</a:t>
            </a:fld>
            <a:endParaRPr lang="it-IT"/>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4758EBAD-266E-4039-BB9E-C22F24499DB5}"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B795B0F0-13F9-447F-89BE-B47E1298B5FA}" type="slidenum">
              <a:rPr lang="it-IT"/>
              <a:pPr>
                <a:defRPr/>
              </a:pPr>
              <a:t>‹N›</a:t>
            </a:fld>
            <a:endParaRPr lang="it-IT"/>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94FBB8B6-5643-412C-9F4A-78D8F99938B0}"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6EBA3B15-100A-433E-B39D-F38B7DB4D886}" type="slidenum">
              <a:rPr lang="it-IT"/>
              <a:pPr>
                <a:defRPr/>
              </a:pPr>
              <a:t>‹N›</a:t>
            </a:fld>
            <a:endParaRPr lang="it-IT"/>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58DB9B7E-8E66-4E6B-93F3-F1AA19D29488}"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AA3D6AA2-542D-4529-9E4B-70BA0DB34026}" type="slidenum">
              <a:rPr lang="it-IT"/>
              <a:pPr>
                <a:defRPr/>
              </a:pPr>
              <a:t>‹N›</a:t>
            </a:fld>
            <a:endParaRPr lang="it-IT"/>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2844BD21-5C2D-44A4-82DF-DC13AD804E9F}"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D227BEDC-E73E-467E-9796-6245F7E0305D}" type="slidenum">
              <a:rPr lang="it-IT"/>
              <a:pPr>
                <a:defRPr/>
              </a:pPr>
              <a:t>‹N›</a:t>
            </a:fld>
            <a:endParaRPr lang="it-IT"/>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37974354-10E7-4349-BEFC-B133CE06EA19}"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2E53A6FD-E79D-4A5E-BF95-4E0AC246E9BD}" type="slidenum">
              <a:rPr lang="it-IT"/>
              <a:pPr>
                <a:defRPr/>
              </a:pPr>
              <a:t>‹N›</a:t>
            </a:fld>
            <a:endParaRPr lang="it-IT"/>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3D6D1AF4-D666-4384-B9AE-23ABAA3F4A9F}"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9FC726B2-3A02-433C-9A9F-EF6E7FADE3EB}" type="slidenum">
              <a:rPr lang="it-IT"/>
              <a:pPr>
                <a:defRPr/>
              </a:pPr>
              <a:t>‹N›</a:t>
            </a:fld>
            <a:endParaRPr lang="it-IT"/>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93FFD5BA-162C-4E32-AF9E-A9B43487C6C1}"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538038A5-76C9-405A-B6E3-6420C33FEA00}" type="slidenum">
              <a:rPr lang="it-IT"/>
              <a:pPr>
                <a:defRPr/>
              </a:pPr>
              <a:t>‹N›</a:t>
            </a:fld>
            <a:endParaRPr lang="it-IT"/>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D86D48EE-9C1E-44F9-9DCD-DA5BE397BE6F}" type="datetimeFigureOut">
              <a:rPr lang="it-IT"/>
              <a:pPr>
                <a:defRPr/>
              </a:pPr>
              <a:t>19/02/2019</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6C154B76-C20D-410E-9C3D-41B68E940A07}" type="slidenum">
              <a:rPr lang="it-IT"/>
              <a:pPr>
                <a:defRPr/>
              </a:pPr>
              <a:t>‹N›</a:t>
            </a:fld>
            <a:endParaRPr lang="it-IT"/>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3A4906CD-8AB7-48C8-94D2-3B84BCE40FD1}" type="datetimeFigureOut">
              <a:rPr lang="it-IT"/>
              <a:pPr>
                <a:defRPr/>
              </a:pPr>
              <a:t>19/02/2019</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CCD879D9-0FC8-471E-9F6D-73F3E7A20937}" type="slidenum">
              <a:rPr lang="it-IT"/>
              <a:pPr>
                <a:defRPr/>
              </a:pPr>
              <a:t>‹N›</a:t>
            </a:fld>
            <a:endParaRPr lang="it-IT"/>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87A08A27-CA6F-49C0-9A5C-2280E8DD1C8D}" type="datetimeFigureOut">
              <a:rPr lang="it-IT"/>
              <a:pPr>
                <a:defRPr/>
              </a:pPr>
              <a:t>19/02/2019</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9AA042E1-3E30-4C7F-AF11-4B564BC819E9}" type="slidenum">
              <a:rPr lang="it-IT"/>
              <a:pPr>
                <a:defRPr/>
              </a:pPr>
              <a:t>‹N›</a:t>
            </a:fld>
            <a:endParaRPr lang="it-IT"/>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DE7E4276-BC75-4F5E-BFCD-3698C51EADFF}"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635FD18A-3029-49AB-B1C9-385C433EEBBE}" type="slidenum">
              <a:rPr lang="it-IT"/>
              <a:pPr>
                <a:defRPr/>
              </a:pPr>
              <a:t>‹N›</a:t>
            </a:fld>
            <a:endParaRPr lang="it-IT"/>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C1B9BD53-8555-47CD-9A1D-F2540441B876}"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2001DCAA-3DC0-47A7-8D12-F547C4075C14}" type="slidenum">
              <a:rPr lang="it-IT"/>
              <a:pPr>
                <a:defRPr/>
              </a:pPr>
              <a:t>‹N›</a:t>
            </a:fld>
            <a:endParaRPr lang="it-IT"/>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93055454-FD92-4B9A-BF04-CD7335D536E9}"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3C4B419C-F56E-4FCF-A8A5-2A1F15190BF6}" type="slidenum">
              <a:rPr lang="it-IT"/>
              <a:pPr>
                <a:defRPr/>
              </a:pPr>
              <a:t>‹N›</a:t>
            </a:fld>
            <a:endParaRPr lang="it-IT"/>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5F11C455-8CF0-4D82-9726-328F0227F25F}"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2DA9E45E-8D3A-4E00-B17A-24D7BE2BCAD3}" type="slidenum">
              <a:rPr lang="it-IT"/>
              <a:pPr>
                <a:defRPr/>
              </a:pPr>
              <a:t>‹N›</a:t>
            </a:fld>
            <a:endParaRPr lang="it-IT"/>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2866ECEF-60E5-4B79-A0E4-626CA3C28D03}"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7EE6B491-A994-43E6-A923-1BC10B22828B}" type="slidenum">
              <a:rPr lang="it-IT"/>
              <a:pPr>
                <a:defRPr/>
              </a:pPr>
              <a:t>‹N›</a:t>
            </a:fld>
            <a:endParaRPr lang="it-IT"/>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9DD7F17E-20CF-4269-9D53-D7E9AFFDA3A2}"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1B4A6AFB-A92F-4A6A-A8F7-DB5D46B300FE}" type="slidenum">
              <a:rPr lang="it-IT"/>
              <a:pPr>
                <a:defRPr/>
              </a:pPr>
              <a:t>‹N›</a:t>
            </a:fld>
            <a:endParaRPr lang="it-IT"/>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DF8F3140-A33A-4103-B429-791899D5FC08}"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0FE0C99-C925-473B-832C-8AB2CF0FBFBF}" type="slidenum">
              <a:rPr lang="it-IT"/>
              <a:pPr>
                <a:defRPr/>
              </a:pPr>
              <a:t>‹N›</a:t>
            </a:fld>
            <a:endParaRPr lang="it-IT"/>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E79A97B5-4F11-47ED-B03A-60F538519C66}"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7EC9E34B-66AF-4955-8FF5-9CFD3B4FD752}" type="slidenum">
              <a:rPr lang="it-IT"/>
              <a:pPr>
                <a:defRPr/>
              </a:pPr>
              <a:t>‹N›</a:t>
            </a:fld>
            <a:endParaRPr lang="it-IT"/>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3D6A67C8-6B27-46E6-B0D0-C3CE85951E57}" type="datetimeFigureOut">
              <a:rPr lang="it-IT"/>
              <a:pPr>
                <a:defRPr/>
              </a:pPr>
              <a:t>19/02/2019</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2D2143AB-47B0-48B2-91E1-594AB8D3E556}" type="slidenum">
              <a:rPr lang="it-IT"/>
              <a:pPr>
                <a:defRPr/>
              </a:pPr>
              <a:t>‹N›</a:t>
            </a:fld>
            <a:endParaRPr lang="it-IT"/>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F0F3ED00-FA9A-4292-B824-784F603B93C3}" type="datetimeFigureOut">
              <a:rPr lang="it-IT"/>
              <a:pPr>
                <a:defRPr/>
              </a:pPr>
              <a:t>19/02/2019</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8E54688F-8728-47FA-9FB5-4D61022A7AE6}" type="slidenum">
              <a:rPr lang="it-IT"/>
              <a:pPr>
                <a:defRPr/>
              </a:pPr>
              <a:t>‹N›</a:t>
            </a:fld>
            <a:endParaRPr lang="it-IT"/>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6AE38FE3-088C-4719-99A7-FB30DF6C6C16}" type="datetimeFigureOut">
              <a:rPr lang="it-IT"/>
              <a:pPr>
                <a:defRPr/>
              </a:pPr>
              <a:t>19/02/2019</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3D99C48C-A1EA-4B00-966F-F434644F2591}" type="slidenum">
              <a:rPr lang="it-IT"/>
              <a:pPr>
                <a:defRPr/>
              </a:pPr>
              <a:t>‹N›</a:t>
            </a:fld>
            <a:endParaRPr lang="it-IT"/>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95EE394B-6081-4204-AB37-0E44D3EBEEE3}"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D948D560-7A07-47F3-BD93-5074425FAB6F}" type="slidenum">
              <a:rPr lang="it-IT"/>
              <a:pPr>
                <a:defRPr/>
              </a:pPr>
              <a:t>‹N›</a:t>
            </a:fld>
            <a:endParaRPr lang="it-IT"/>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FBE0DD4B-54B8-489B-9EFE-7E4CBC3327E2}"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E1047E08-B528-44E6-B4E0-AD3CB206C207}" type="slidenum">
              <a:rPr lang="it-IT"/>
              <a:pPr>
                <a:defRPr/>
              </a:pPr>
              <a:t>‹N›</a:t>
            </a:fld>
            <a:endParaRPr lang="it-IT"/>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B8EF00F6-A65D-41BC-87AB-A63D410637FD}"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FE35D194-F15D-4124-B789-38A2BF2B377D}" type="slidenum">
              <a:rPr lang="it-IT"/>
              <a:pPr>
                <a:defRPr/>
              </a:pPr>
              <a:t>‹N›</a:t>
            </a:fld>
            <a:endParaRPr lang="it-IT"/>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FDD3F5FB-E251-419D-A0F1-0FB373A309C1}"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5F449938-66A3-40BD-8EC6-E10E7BF7D06D}" type="slidenum">
              <a:rPr lang="it-IT"/>
              <a:pPr>
                <a:defRPr/>
              </a:pPr>
              <a:t>‹N›</a:t>
            </a:fld>
            <a:endParaRPr lang="it-IT"/>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764F004B-BC67-4C24-B96D-74BF3EFB9109}"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A3F8855F-203F-497E-A6BB-3E5003B44030}" type="slidenum">
              <a:rPr lang="it-IT"/>
              <a:pPr>
                <a:defRPr/>
              </a:pPr>
              <a:t>‹N›</a:t>
            </a:fld>
            <a:endParaRPr lang="it-IT"/>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75854BCE-B151-4968-8F52-E422D008740B}"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126F9ACA-D75F-4A6A-9E3A-F066F390BF5E}" type="slidenum">
              <a:rPr lang="it-IT"/>
              <a:pPr>
                <a:defRPr/>
              </a:pPr>
              <a:t>‹N›</a:t>
            </a:fld>
            <a:endParaRPr lang="it-IT"/>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DD547833-AC27-4D41-82C8-0991B64DDC63}"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88699E0C-3802-4978-AC92-33C8A0E685E8}" type="slidenum">
              <a:rPr lang="it-IT"/>
              <a:pPr>
                <a:defRPr/>
              </a:pPr>
              <a:t>‹N›</a:t>
            </a:fld>
            <a:endParaRPr lang="it-IT"/>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27661D12-20F2-4F80-A19A-C1D9662030B2}"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AD261178-E20D-427D-A0F7-E99D0349EB27}" type="slidenum">
              <a:rPr lang="it-IT"/>
              <a:pPr>
                <a:defRPr/>
              </a:pPr>
              <a:t>‹N›</a:t>
            </a:fld>
            <a:endParaRPr lang="it-IT"/>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5693AD1F-4E7F-495B-84BE-5D358B641774}" type="datetimeFigureOut">
              <a:rPr lang="it-IT"/>
              <a:pPr>
                <a:defRPr/>
              </a:pPr>
              <a:t>19/02/2019</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B95B65DE-DBE2-4793-8C4E-01E7984C0991}" type="slidenum">
              <a:rPr lang="it-IT"/>
              <a:pPr>
                <a:defRPr/>
              </a:pPr>
              <a:t>‹N›</a:t>
            </a:fld>
            <a:endParaRPr lang="it-IT"/>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4B6108C8-2067-4F90-943B-EC939B97CE2B}" type="datetimeFigureOut">
              <a:rPr lang="it-IT"/>
              <a:pPr>
                <a:defRPr/>
              </a:pPr>
              <a:t>19/02/2019</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62B35664-9EAB-4A1F-AB95-1F1C62F2E30E}" type="slidenum">
              <a:rPr lang="it-IT"/>
              <a:pPr>
                <a:defRPr/>
              </a:pPr>
              <a:t>‹N›</a:t>
            </a:fld>
            <a:endParaRPr lang="it-IT"/>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8776C50C-508D-4421-B5A9-F390358AE9A6}" type="datetimeFigureOut">
              <a:rPr lang="it-IT"/>
              <a:pPr>
                <a:defRPr/>
              </a:pPr>
              <a:t>19/02/2019</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88AD9BE7-72EB-4066-850C-5071CF646CEA}" type="slidenum">
              <a:rPr lang="it-IT"/>
              <a:pPr>
                <a:defRPr/>
              </a:pPr>
              <a:t>‹N›</a:t>
            </a:fld>
            <a:endParaRPr lang="it-IT"/>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1608C6D7-0332-44E0-AAFC-94BD46F01ED6}"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CA96F74F-E385-420C-AB45-8578BB4F13E9}" type="slidenum">
              <a:rPr lang="it-IT"/>
              <a:pPr>
                <a:defRPr/>
              </a:pPr>
              <a:t>‹N›</a:t>
            </a:fld>
            <a:endParaRPr lang="it-IT"/>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9247BEE0-9D7F-4D81-96B0-8AFC1CFE2320}"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535440DA-C965-48D6-ADD4-F892A6A2EC1F}" type="slidenum">
              <a:rPr lang="it-IT"/>
              <a:pPr>
                <a:defRPr/>
              </a:pPr>
              <a:t>‹N›</a:t>
            </a:fld>
            <a:endParaRPr lang="it-IT"/>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1CEEF951-E5F6-45B9-A35C-406F41029787}"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66E6EC11-9C7A-4872-825B-434AFFEFFC94}" type="slidenum">
              <a:rPr lang="it-IT"/>
              <a:pPr>
                <a:defRPr/>
              </a:pPr>
              <a:t>‹N›</a:t>
            </a:fld>
            <a:endParaRPr lang="it-IT"/>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EB6F587B-4B99-4248-95E8-6F547153198E}"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088B99A6-CBE8-461C-99B7-C573BD883F26}" type="slidenum">
              <a:rPr lang="it-IT"/>
              <a:pPr>
                <a:defRPr/>
              </a:pPr>
              <a:t>‹N›</a:t>
            </a:fld>
            <a:endParaRPr lang="it-IT"/>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5F4C7696-77D7-44DB-8784-3DC2864B9070}"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2E492824-AE3A-4206-A59F-B7D01D314B85}" type="slidenum">
              <a:rPr lang="it-IT"/>
              <a:pPr>
                <a:defRPr/>
              </a:pPr>
              <a:t>‹N›</a:t>
            </a:fld>
            <a:endParaRPr lang="it-IT"/>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5A7CED53-3941-4E14-A73E-0070755272BF}"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FB2BDF6B-BFBD-4116-A357-1C7B3B28B758}" type="slidenum">
              <a:rPr lang="it-IT"/>
              <a:pPr>
                <a:defRPr/>
              </a:pPr>
              <a:t>‹N›</a:t>
            </a:fld>
            <a:endParaRPr lang="it-IT"/>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8FB03B3D-EB51-4074-A26A-7A000C5B33AE}"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1E321E0B-E70C-49DF-998B-C4765EAA0F70}" type="slidenum">
              <a:rPr lang="it-IT"/>
              <a:pPr>
                <a:defRPr/>
              </a:pPr>
              <a:t>‹N›</a:t>
            </a:fld>
            <a:endParaRPr lang="it-IT"/>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77CE802B-EA9F-41E6-B282-839C8482DDA1}"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0557A484-0AAA-4151-9952-2F5DEA7230D5}" type="slidenum">
              <a:rPr lang="it-IT"/>
              <a:pPr>
                <a:defRPr/>
              </a:pPr>
              <a:t>‹N›</a:t>
            </a:fld>
            <a:endParaRPr lang="it-IT"/>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15F5CF50-B006-4387-A7A4-80869FCB32CA}" type="datetimeFigureOut">
              <a:rPr lang="it-IT"/>
              <a:pPr>
                <a:defRPr/>
              </a:pPr>
              <a:t>19/02/2019</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BAB84EFC-3852-4803-9954-9DB4BDA73B30}" type="slidenum">
              <a:rPr lang="it-IT"/>
              <a:pPr>
                <a:defRPr/>
              </a:pPr>
              <a:t>‹N›</a:t>
            </a:fld>
            <a:endParaRPr lang="it-IT"/>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3BFC4DE8-9698-4163-A26A-810DD67479C1}" type="datetimeFigureOut">
              <a:rPr lang="it-IT"/>
              <a:pPr>
                <a:defRPr/>
              </a:pPr>
              <a:t>19/02/2019</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B2F0DCC2-1130-4FA8-8EEC-D37462FA929D}" type="slidenum">
              <a:rPr lang="it-IT"/>
              <a:pPr>
                <a:defRPr/>
              </a:pPr>
              <a:t>‹N›</a:t>
            </a:fld>
            <a:endParaRPr lang="it-IT"/>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A4772056-2203-4346-8D7C-CD46F1FCAA2F}" type="datetimeFigureOut">
              <a:rPr lang="it-IT"/>
              <a:pPr>
                <a:defRPr/>
              </a:pPr>
              <a:t>19/02/2019</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61251A1F-DF21-4AD9-A5B2-7D98BCFF5304}" type="slidenum">
              <a:rPr lang="it-IT"/>
              <a:pPr>
                <a:defRPr/>
              </a:pPr>
              <a:t>‹N›</a:t>
            </a:fld>
            <a:endParaRPr lang="it-IT"/>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0576B622-BF8A-4EA0-A053-7F8CF777DE47}"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A795C194-35A2-4C06-8544-4DF151A006EC}" type="slidenum">
              <a:rPr lang="it-IT"/>
              <a:pPr>
                <a:defRPr/>
              </a:pPr>
              <a:t>‹N›</a:t>
            </a:fld>
            <a:endParaRPr lang="it-IT"/>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8B3A9725-6040-4F57-AB37-735A8650DF41}"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F87D5BD2-7913-4500-AE01-E5BCBDE30AEE}" type="slidenum">
              <a:rPr lang="it-IT"/>
              <a:pPr>
                <a:defRPr/>
              </a:pPr>
              <a:t>‹N›</a:t>
            </a:fld>
            <a:endParaRPr lang="it-IT"/>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31561439-9433-4FE7-8D67-27E644F9440D}"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328852C4-CB6C-442A-B8DE-54FCCDF6BD75}" type="slidenum">
              <a:rPr lang="it-IT"/>
              <a:pPr>
                <a:defRPr/>
              </a:pPr>
              <a:t>‹N›</a:t>
            </a:fld>
            <a:endParaRPr lang="it-IT"/>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AFF8B9A5-869B-4663-97B7-1628510D6FFF}"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72CB85AD-6AD5-4DA3-8748-8536EA50B871}" type="slidenum">
              <a:rPr lang="it-IT"/>
              <a:pPr>
                <a:defRPr/>
              </a:pPr>
              <a:t>‹N›</a:t>
            </a:fld>
            <a:endParaRPr lang="it-IT"/>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2BFF167A-EDCB-4AC1-9C9C-6082372EEBE2}"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FCEF043E-759A-4600-974B-682B4A11238B}" type="slidenum">
              <a:rPr lang="it-IT"/>
              <a:pPr>
                <a:defRPr/>
              </a:pPr>
              <a:t>‹N›</a:t>
            </a:fld>
            <a:endParaRPr lang="it-IT"/>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FED05568-85CC-4049-A471-D69BB64BD2FB}"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D4F8CC08-3C39-4E40-8F43-8B1265A2FBD2}" type="slidenum">
              <a:rPr lang="it-IT"/>
              <a:pPr>
                <a:defRPr/>
              </a:pPr>
              <a:t>‹N›</a:t>
            </a:fld>
            <a:endParaRPr lang="it-IT"/>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6FD4E36D-DA5D-4DB2-B72E-65491CE7DA63}"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90675A4-679D-4BB2-A3B9-B2D26C24AD03}" type="slidenum">
              <a:rPr lang="it-IT"/>
              <a:pPr>
                <a:defRPr/>
              </a:pPr>
              <a:t>‹N›</a:t>
            </a:fld>
            <a:endParaRPr lang="it-IT"/>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5326C2C3-2021-4070-95DB-E7AB45ABF70F}"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A98E9585-DB55-41D0-93E9-BC8AE004A64A}" type="slidenum">
              <a:rPr lang="it-IT"/>
              <a:pPr>
                <a:defRPr/>
              </a:pPr>
              <a:t>‹N›</a:t>
            </a:fld>
            <a:endParaRPr lang="it-IT"/>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37C60A1A-4872-43A5-9F60-5860F8B8C9C5}" type="datetimeFigureOut">
              <a:rPr lang="it-IT"/>
              <a:pPr>
                <a:defRPr/>
              </a:pPr>
              <a:t>19/02/2019</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CA3B0FA8-9D08-47AC-9602-03597A2D5EFD}" type="slidenum">
              <a:rPr lang="it-IT"/>
              <a:pPr>
                <a:defRPr/>
              </a:pPr>
              <a:t>‹N›</a:t>
            </a:fld>
            <a:endParaRPr lang="it-IT"/>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709C3BDF-8891-42CD-9D3E-F02C1449EB47}" type="datetimeFigureOut">
              <a:rPr lang="it-IT"/>
              <a:pPr>
                <a:defRPr/>
              </a:pPr>
              <a:t>19/02/2019</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60AB3A64-627E-498F-A14B-A9E03CD1A460}" type="slidenum">
              <a:rPr lang="it-IT"/>
              <a:pPr>
                <a:defRPr/>
              </a:pPr>
              <a:t>‹N›</a:t>
            </a:fld>
            <a:endParaRPr lang="it-IT"/>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830CEBB1-788D-4D64-8B24-D597F08BDBB0}" type="datetimeFigureOut">
              <a:rPr lang="it-IT"/>
              <a:pPr>
                <a:defRPr/>
              </a:pPr>
              <a:t>19/02/2019</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ED20B3B8-C5C3-4FC9-94C0-A8C642FE6E7F}" type="slidenum">
              <a:rPr lang="it-IT"/>
              <a:pPr>
                <a:defRPr/>
              </a:pPr>
              <a:t>‹N›</a:t>
            </a:fld>
            <a:endParaRPr lang="it-IT"/>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C8EA71BF-3901-40EE-BF84-CE572289AF00}"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CBF32E5B-9834-4ABD-8EDD-AECBD8325E9F}" type="slidenum">
              <a:rPr lang="it-IT"/>
              <a:pPr>
                <a:defRPr/>
              </a:pPr>
              <a:t>‹N›</a:t>
            </a:fld>
            <a:endParaRPr lang="it-IT"/>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A2035172-744F-4A55-B8D8-A3717A5043FE}"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E810F47D-9CBA-44B1-9F59-A2F10C4AD5D6}" type="slidenum">
              <a:rPr lang="it-IT"/>
              <a:pPr>
                <a:defRPr/>
              </a:pPr>
              <a:t>‹N›</a:t>
            </a:fld>
            <a:endParaRPr lang="it-IT"/>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304762E1-AF38-4D40-85C8-71E1D53C19E9}"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9FD3012-E9D3-4BE5-840A-283FE292818E}" type="slidenum">
              <a:rPr lang="it-IT"/>
              <a:pPr>
                <a:defRPr/>
              </a:pPr>
              <a:t>‹N›</a:t>
            </a:fld>
            <a:endParaRPr lang="it-IT"/>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2203AFC7-61DB-481F-8856-C3E3DB13A8E3}"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A7211C7-0E6B-47D7-A380-8589813D7BA3}" type="slidenum">
              <a:rPr lang="it-IT"/>
              <a:pPr>
                <a:defRPr/>
              </a:pPr>
              <a:t>‹N›</a:t>
            </a:fld>
            <a:endParaRPr lang="it-IT"/>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6880A656-7980-4A7E-88F2-B849D0320593}"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73DFFA0A-262D-4FBE-8630-5AF812827E3C}" type="slidenum">
              <a:rPr lang="it-IT"/>
              <a:pPr>
                <a:defRPr/>
              </a:pPr>
              <a:t>‹N›</a:t>
            </a:fld>
            <a:endParaRPr lang="it-IT"/>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19B2B0C6-B5F1-4A77-AF48-0E3CCCC9201B}"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2DC1DC7B-48E8-469F-B284-BD50400D4747}" type="slidenum">
              <a:rPr lang="it-IT"/>
              <a:pPr>
                <a:defRPr/>
              </a:pPr>
              <a:t>‹N›</a:t>
            </a:fld>
            <a:endParaRPr lang="it-IT"/>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5417C4DC-7954-4A74-81A3-32B342BFDE09}"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B186FE51-B20F-4457-91AC-FCF860A1C2BB}" type="slidenum">
              <a:rPr lang="it-IT"/>
              <a:pPr>
                <a:defRPr/>
              </a:pPr>
              <a:t>‹N›</a:t>
            </a:fld>
            <a:endParaRPr lang="it-IT"/>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9E75F599-8FCC-4AF2-9600-92FEE773D41D}"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98392463-B108-47D0-B64D-08E9A09C4467}" type="slidenum">
              <a:rPr lang="it-IT"/>
              <a:pPr>
                <a:defRPr/>
              </a:pPr>
              <a:t>‹N›</a:t>
            </a:fld>
            <a:endParaRPr lang="it-IT"/>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5CD49450-C8E6-4869-B27A-B7690F884F21}" type="datetimeFigureOut">
              <a:rPr lang="it-IT"/>
              <a:pPr>
                <a:defRPr/>
              </a:pPr>
              <a:t>19/02/2019</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0318F380-1163-4EB1-AC79-422D5ED77274}" type="slidenum">
              <a:rPr lang="it-IT"/>
              <a:pPr>
                <a:defRPr/>
              </a:pPr>
              <a:t>‹N›</a:t>
            </a:fld>
            <a:endParaRPr lang="it-IT"/>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93671CEF-76AD-4FBE-A7C6-1D06D37D871E}" type="datetimeFigureOut">
              <a:rPr lang="it-IT"/>
              <a:pPr>
                <a:defRPr/>
              </a:pPr>
              <a:t>19/02/2019</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F6387391-E3A3-4BEA-87C0-C1AFA4D5EEDE}" type="slidenum">
              <a:rPr lang="it-IT"/>
              <a:pPr>
                <a:defRPr/>
              </a:pPr>
              <a:t>‹N›</a:t>
            </a:fld>
            <a:endParaRPr lang="it-IT"/>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02052C24-21D7-4D97-BC97-0CEB169362BD}" type="datetimeFigureOut">
              <a:rPr lang="it-IT"/>
              <a:pPr>
                <a:defRPr/>
              </a:pPr>
              <a:t>19/02/2019</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B4213160-B336-42FE-B45A-1DF25250990A}" type="slidenum">
              <a:rPr lang="it-IT"/>
              <a:pPr>
                <a:defRPr/>
              </a:pPr>
              <a:t>‹N›</a:t>
            </a:fld>
            <a:endParaRPr lang="it-IT"/>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B20B40AF-21C3-43BD-B3AB-0D32F8A829DC}"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6D02C328-E344-4B45-806E-4819206BC0A8}" type="slidenum">
              <a:rPr lang="it-IT"/>
              <a:pPr>
                <a:defRPr/>
              </a:pPr>
              <a:t>‹N›</a:t>
            </a:fld>
            <a:endParaRPr lang="it-IT"/>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1A7C3262-2984-4BBF-994C-9547BC75F9F1}"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353319C5-005C-4ABE-B7C6-6CDBCB18FEB1}" type="slidenum">
              <a:rPr lang="it-IT"/>
              <a:pPr>
                <a:defRPr/>
              </a:pPr>
              <a:t>‹N›</a:t>
            </a:fld>
            <a:endParaRPr lang="it-IT"/>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712C6B33-C0FF-42A9-B806-77ED6EBDF3EC}"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0411AF12-B368-4BA6-8C17-ADE3B4E39E92}" type="slidenum">
              <a:rPr lang="it-IT"/>
              <a:pPr>
                <a:defRPr/>
              </a:pPr>
              <a:t>‹N›</a:t>
            </a:fld>
            <a:endParaRPr lang="it-IT"/>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D6B77FB7-283A-4A95-9811-895123B3A3D9}"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CC9713C7-065D-4C70-9D74-8032C75F80B3}" type="slidenum">
              <a:rPr lang="it-IT"/>
              <a:pPr>
                <a:defRPr/>
              </a:pPr>
              <a:t>‹N›</a:t>
            </a:fld>
            <a:endParaRPr lang="it-IT"/>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5A3DD750-75F1-447A-A96B-2A0734086463}"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FAABACBD-B417-4ABE-9FDA-BFAB6411C664}" type="slidenum">
              <a:rPr lang="it-IT"/>
              <a:pPr>
                <a:defRPr/>
              </a:pPr>
              <a:t>‹N›</a:t>
            </a:fld>
            <a:endParaRPr lang="it-IT"/>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3F554F0E-2285-4F58-BBA3-365B1EDFD6AC}"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18D38E5A-31FE-4B76-BA3E-2BBB611CB4D1}" type="slidenum">
              <a:rPr lang="it-IT"/>
              <a:pPr>
                <a:defRPr/>
              </a:pPr>
              <a:t>‹N›</a:t>
            </a:fld>
            <a:endParaRPr lang="it-IT"/>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53D5DA9F-7F1D-43FE-BEFF-0D9E6AC282AD}"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16D9F3F1-9EB1-4282-901A-76051B295C2C}" type="slidenum">
              <a:rPr lang="it-IT"/>
              <a:pPr>
                <a:defRPr/>
              </a:pPr>
              <a:t>‹N›</a:t>
            </a:fld>
            <a:endParaRPr lang="it-IT"/>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E471DE34-A394-484D-80D4-33A6594FE648}"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5832E597-2C19-471D-989D-430CDDFDE3D5}" type="slidenum">
              <a:rPr lang="it-IT"/>
              <a:pPr>
                <a:defRPr/>
              </a:pPr>
              <a:t>‹N›</a:t>
            </a:fld>
            <a:endParaRPr lang="it-IT"/>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1BD05212-3D9C-4172-857C-17FB1BCF85FE}" type="datetimeFigureOut">
              <a:rPr lang="it-IT"/>
              <a:pPr>
                <a:defRPr/>
              </a:pPr>
              <a:t>19/02/2019</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5926B5FE-6D84-4C8F-AC7F-C14FCE174798}" type="slidenum">
              <a:rPr lang="it-IT"/>
              <a:pPr>
                <a:defRPr/>
              </a:pPr>
              <a:t>‹N›</a:t>
            </a:fld>
            <a:endParaRPr lang="it-IT"/>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7CF97FE2-AE36-4934-9F65-26B039440174}" type="datetimeFigureOut">
              <a:rPr lang="it-IT"/>
              <a:pPr>
                <a:defRPr/>
              </a:pPr>
              <a:t>19/02/2019</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2715CA2C-8557-4AD1-97FD-58F9E50E2C21}" type="slidenum">
              <a:rPr lang="it-IT"/>
              <a:pPr>
                <a:defRPr/>
              </a:pPr>
              <a:t>‹N›</a:t>
            </a:fld>
            <a:endParaRPr lang="it-IT"/>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5D0D78DC-A840-4F0F-AC54-2E4DFF81E8A7}" type="datetimeFigureOut">
              <a:rPr lang="it-IT"/>
              <a:pPr>
                <a:defRPr/>
              </a:pPr>
              <a:t>19/02/2019</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1D62A2CD-6E25-4518-B6C2-17569FE6EEB1}" type="slidenum">
              <a:rPr lang="it-IT"/>
              <a:pPr>
                <a:defRPr/>
              </a:pPr>
              <a:t>‹N›</a:t>
            </a:fld>
            <a:endParaRPr lang="it-IT"/>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7D777EA6-8A72-4C08-9DF1-4C56A67881BC}"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25E60BA6-4B7D-4770-A7E9-B5F8D15BB446}" type="slidenum">
              <a:rPr lang="it-IT"/>
              <a:pPr>
                <a:defRPr/>
              </a:pPr>
              <a:t>‹N›</a:t>
            </a:fld>
            <a:endParaRPr lang="it-IT"/>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C718659E-0E02-4045-B233-560EE8E308B2}"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94305952-FA2D-48F6-B779-7A502C3F4C5A}" type="slidenum">
              <a:rPr lang="it-IT"/>
              <a:pPr>
                <a:defRPr/>
              </a:pPr>
              <a:t>‹N›</a:t>
            </a:fld>
            <a:endParaRPr lang="it-IT"/>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BCFDD358-407E-4D2D-B41E-04DE7A1B7766}"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7115F058-7D7C-42E3-B1BE-5B61AAD38F25}" type="slidenum">
              <a:rPr lang="it-IT"/>
              <a:pPr>
                <a:defRPr/>
              </a:pPr>
              <a:t>‹N›</a:t>
            </a:fld>
            <a:endParaRPr lang="it-IT"/>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AD3C058E-CFD1-4C80-83B0-1F1773650E5F}"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24D4C681-F9D3-4B1A-9ECA-B5AFEB66D4A6}" type="slidenum">
              <a:rPr lang="it-IT"/>
              <a:pPr>
                <a:defRPr/>
              </a:pPr>
              <a:t>‹N›</a:t>
            </a:fld>
            <a:endParaRPr lang="it-IT"/>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686B85CA-3715-4556-BF4E-A3F4B3F3F673}"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AE79100A-B61B-4359-ACD4-9D0130D5C51D}" type="slidenum">
              <a:rPr lang="it-IT"/>
              <a:pPr>
                <a:defRPr/>
              </a:pPr>
              <a:t>‹N›</a:t>
            </a:fld>
            <a:endParaRPr lang="it-IT"/>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46AFAC7E-FF4B-4E73-ACF7-E87FBC872C27}"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5D3AD9F8-7BD5-4DFE-B5F0-256647F21F3D}" type="slidenum">
              <a:rPr lang="it-IT"/>
              <a:pPr>
                <a:defRPr/>
              </a:pPr>
              <a:t>‹N›</a:t>
            </a:fld>
            <a:endParaRPr lang="it-IT"/>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4EEE167C-4444-42C1-9EAC-9BF840E45F71}"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04485978-44C0-4D71-A7FB-256820B54CF2}" type="slidenum">
              <a:rPr lang="it-IT"/>
              <a:pPr>
                <a:defRPr/>
              </a:pPr>
              <a:t>‹N›</a:t>
            </a:fld>
            <a:endParaRPr lang="it-IT"/>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0D0E68C1-E486-416D-B1D5-D4E0070BFD94}"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0F2A990F-05FB-4034-9737-9E476C396D02}" type="slidenum">
              <a:rPr lang="it-IT"/>
              <a:pPr>
                <a:defRPr/>
              </a:pPr>
              <a:t>‹N›</a:t>
            </a:fld>
            <a:endParaRPr lang="it-IT"/>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ECD1FB59-CA8B-4A8D-8E5E-A3061C9958D9}" type="datetimeFigureOut">
              <a:rPr lang="it-IT"/>
              <a:pPr>
                <a:defRPr/>
              </a:pPr>
              <a:t>19/02/2019</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C7AB5294-DCDA-4695-8D93-0AC7DF1CD96A}" type="slidenum">
              <a:rPr lang="it-IT"/>
              <a:pPr>
                <a:defRPr/>
              </a:pPr>
              <a:t>‹N›</a:t>
            </a:fld>
            <a:endParaRPr lang="it-IT"/>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AE8AE85F-5A86-44B5-9FEB-0118B89E8395}" type="datetimeFigureOut">
              <a:rPr lang="it-IT"/>
              <a:pPr>
                <a:defRPr/>
              </a:pPr>
              <a:t>19/02/2019</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39A2B8FD-9EAE-47C2-B3D4-85E704CB83FD}" type="slidenum">
              <a:rPr lang="it-IT"/>
              <a:pPr>
                <a:defRPr/>
              </a:pPr>
              <a:t>‹N›</a:t>
            </a:fld>
            <a:endParaRPr lang="it-IT"/>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3DE405B2-E856-4757-B23E-9C2EEEFF93E5}" type="datetimeFigureOut">
              <a:rPr lang="it-IT"/>
              <a:pPr>
                <a:defRPr/>
              </a:pPr>
              <a:t>19/02/2019</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B77CCA00-80FB-4183-B61D-590C1D5F53C3}" type="slidenum">
              <a:rPr lang="it-IT"/>
              <a:pPr>
                <a:defRPr/>
              </a:pPr>
              <a:t>‹N›</a:t>
            </a:fld>
            <a:endParaRPr lang="it-IT"/>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B00A607D-0769-4260-B841-AF040C31A49D}"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65171F61-6EF2-4977-95EC-FF7E5EDE254B}" type="slidenum">
              <a:rPr lang="it-IT"/>
              <a:pPr>
                <a:defRPr/>
              </a:pPr>
              <a:t>‹N›</a:t>
            </a:fld>
            <a:endParaRPr lang="it-IT"/>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AA901205-6F38-4698-ABD8-C2EFBAADD1AA}"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0F842C27-1334-4E0D-9AD7-236586734FA0}" type="slidenum">
              <a:rPr lang="it-IT"/>
              <a:pPr>
                <a:defRPr/>
              </a:pPr>
              <a:t>‹N›</a:t>
            </a:fld>
            <a:endParaRPr lang="it-IT"/>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ABB0500F-F36C-4ED5-859E-1F3939595412}"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B99E96B3-6AB8-4232-B93F-B9D12E839245}" type="slidenum">
              <a:rPr lang="it-IT"/>
              <a:pPr>
                <a:defRPr/>
              </a:pPr>
              <a:t>‹N›</a:t>
            </a:fld>
            <a:endParaRPr lang="it-IT"/>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3F59CD50-4F7D-45BC-BAA3-0CC9697B14EF}"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5436F950-5556-418B-B82A-A3DE4B37B4E7}" type="slidenum">
              <a:rPr lang="it-IT"/>
              <a:pPr>
                <a:defRPr/>
              </a:pPr>
              <a:t>‹N›</a:t>
            </a:fld>
            <a:endParaRPr lang="it-IT"/>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1E09C844-E609-4390-A0C2-91977540C8A1}"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76FE686-45B9-4B36-AF88-E9980B7EC058}" type="slidenum">
              <a:rPr lang="it-IT"/>
              <a:pPr>
                <a:defRPr/>
              </a:pPr>
              <a:t>‹N›</a:t>
            </a:fld>
            <a:endParaRPr lang="it-IT"/>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165316C6-B276-4848-953E-DA8B4C00EDC3}"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E6A89040-E644-4A9D-B751-6564DBCAA99A}" type="slidenum">
              <a:rPr lang="it-IT"/>
              <a:pPr>
                <a:defRPr/>
              </a:pPr>
              <a:t>‹N›</a:t>
            </a:fld>
            <a:endParaRPr lang="it-IT"/>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C840215A-F9D2-48DC-90E2-D924C1E9D388}"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CDBF8615-23C2-449D-BA9F-5731789F4BD1}" type="slidenum">
              <a:rPr lang="it-IT"/>
              <a:pPr>
                <a:defRPr/>
              </a:pPr>
              <a:t>‹N›</a:t>
            </a:fld>
            <a:endParaRPr lang="it-IT"/>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DB503461-3E67-4359-B057-8C3DD2214D83}"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14AFFAAC-01E6-4A7A-8C11-5BC6E243ED1C}" type="slidenum">
              <a:rPr lang="it-IT"/>
              <a:pPr>
                <a:defRPr/>
              </a:pPr>
              <a:t>‹N›</a:t>
            </a:fld>
            <a:endParaRPr lang="it-IT"/>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D05DA5FC-7820-4B7B-89CD-7556896E98FC}" type="datetimeFigureOut">
              <a:rPr lang="it-IT"/>
              <a:pPr>
                <a:defRPr/>
              </a:pPr>
              <a:t>19/02/2019</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628EA3E5-0040-41D6-A25D-69F7E6FD6865}" type="slidenum">
              <a:rPr lang="it-IT"/>
              <a:pPr>
                <a:defRPr/>
              </a:pPr>
              <a:t>‹N›</a:t>
            </a:fld>
            <a:endParaRPr lang="it-IT"/>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E4971823-56AE-498E-A908-455A502965F6}" type="datetimeFigureOut">
              <a:rPr lang="it-IT"/>
              <a:pPr>
                <a:defRPr/>
              </a:pPr>
              <a:t>19/02/2019</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376B0506-01F0-4D9B-BBB5-09CDA19E29A6}" type="slidenum">
              <a:rPr lang="it-IT"/>
              <a:pPr>
                <a:defRPr/>
              </a:pPr>
              <a:t>‹N›</a:t>
            </a:fld>
            <a:endParaRPr lang="it-IT"/>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1FF60A27-8BA3-4E47-BA2E-8B12C7F843A2}" type="datetimeFigureOut">
              <a:rPr lang="it-IT"/>
              <a:pPr>
                <a:defRPr/>
              </a:pPr>
              <a:t>19/02/2019</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60F06A16-CD9D-4646-B2CF-00463A843E39}" type="slidenum">
              <a:rPr lang="it-IT"/>
              <a:pPr>
                <a:defRPr/>
              </a:pPr>
              <a:t>‹N›</a:t>
            </a:fld>
            <a:endParaRPr lang="it-IT"/>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4FF918B9-054F-4097-9248-E3BD10D63E9B}"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7C8582E1-3AFD-48A5-A2C5-516984B13A06}" type="slidenum">
              <a:rPr lang="it-IT"/>
              <a:pPr>
                <a:defRPr/>
              </a:pPr>
              <a:t>‹N›</a:t>
            </a:fld>
            <a:endParaRPr lang="it-IT"/>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152330F0-3A0D-4EB4-8923-BC1ABC6246B1}"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236D9142-F71B-4A15-BE7B-880977AF134E}" type="slidenum">
              <a:rPr lang="it-IT"/>
              <a:pPr>
                <a:defRPr/>
              </a:pPr>
              <a:t>‹N›</a:t>
            </a:fld>
            <a:endParaRPr lang="it-IT"/>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1D28BCDE-12B5-455B-A166-14777FD51A42}"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D9CA3C42-6A5C-4D77-81A9-F3EC2520E17C}" type="slidenum">
              <a:rPr lang="it-IT"/>
              <a:pPr>
                <a:defRPr/>
              </a:pPr>
              <a:t>‹N›</a:t>
            </a:fld>
            <a:endParaRPr lang="it-IT"/>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1B8A39F6-8DDD-4BFB-8814-533202748F32}" type="datetimeFigureOut">
              <a:rPr lang="it-IT"/>
              <a:pPr>
                <a:defRPr/>
              </a:pPr>
              <a:t>19/02/2019</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23ACB36F-ACC6-4376-9AA6-569AA5F91A1D}" type="slidenum">
              <a:rPr lang="it-IT"/>
              <a:pPr>
                <a:defRPr/>
              </a:pPr>
              <a:t>‹N›</a:t>
            </a:fld>
            <a:endParaRPr lang="it-IT"/>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F351AF74-2641-4A6A-884C-3B785ED0B4DA}" type="datetimeFigureOut">
              <a:rPr lang="it-IT"/>
              <a:pPr>
                <a:defRPr/>
              </a:pPr>
              <a:t>19/02/2019</a:t>
            </a:fld>
            <a:endParaRPr lang="it-IT"/>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it-IT"/>
          </a:p>
        </p:txBody>
      </p:sp>
      <p:sp>
        <p:nvSpPr>
          <p:cNvPr id="6" name="Slide Number Placeholder 5"/>
          <p:cNvSpPr>
            <a:spLocks noGrp="1"/>
          </p:cNvSpPr>
          <p:nvPr>
            <p:ph type="sldNum" sz="quarter" idx="12"/>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1AD9927C-0BFA-446E-9073-FB2295A0DF32}" type="slidenum">
              <a:rPr lang="it-IT"/>
              <a:pPr>
                <a:defRPr/>
              </a:pPr>
              <a:t>‹N›</a:t>
            </a:fld>
            <a:endParaRPr lang="it-IT"/>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991BB400-0D96-4AA9-9505-7AC2CA72B2EB}" type="datetimeFigureOut">
              <a:rPr lang="it-IT"/>
              <a:pPr>
                <a:defRPr/>
              </a:pPr>
              <a:t>19/02/2019</a:t>
            </a:fld>
            <a:endParaRPr lang="it-IT"/>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it-IT"/>
          </a:p>
        </p:txBody>
      </p:sp>
      <p:sp>
        <p:nvSpPr>
          <p:cNvPr id="6" name="Slide Number Placeholder 5"/>
          <p:cNvSpPr>
            <a:spLocks noGrp="1"/>
          </p:cNvSpPr>
          <p:nvPr>
            <p:ph type="sldNum" sz="quarter" idx="12"/>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3FC5D781-1DF2-4986-8638-BCA179FDF957}" type="slidenum">
              <a:rPr lang="it-IT"/>
              <a:pPr>
                <a:defRPr/>
              </a:pPr>
              <a:t>‹N›</a:t>
            </a:fld>
            <a:endParaRPr lang="it-IT"/>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0E17E998-64CF-44CD-9BD9-61AF8639B177}" type="datetimeFigureOut">
              <a:rPr lang="it-IT"/>
              <a:pPr>
                <a:defRPr/>
              </a:pPr>
              <a:t>19/02/2019</a:t>
            </a:fld>
            <a:endParaRPr lang="it-IT"/>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it-IT"/>
          </a:p>
        </p:txBody>
      </p:sp>
      <p:sp>
        <p:nvSpPr>
          <p:cNvPr id="6" name="Slide Number Placeholder 5"/>
          <p:cNvSpPr>
            <a:spLocks noGrp="1"/>
          </p:cNvSpPr>
          <p:nvPr>
            <p:ph type="sldNum" sz="quarter" idx="12"/>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CD9DE26B-D3ED-40C4-A97C-15E5A26BFE3F}" type="slidenum">
              <a:rPr lang="it-IT"/>
              <a:pPr>
                <a:defRPr/>
              </a:pPr>
              <a:t>‹N›</a:t>
            </a:fld>
            <a:endParaRPr lang="it-IT"/>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381E3CE9-D41B-4653-AE76-FF5EEE4CF769}" type="datetimeFigureOut">
              <a:rPr lang="it-IT"/>
              <a:pPr>
                <a:defRPr/>
              </a:pPr>
              <a:t>19/02/2019</a:t>
            </a:fld>
            <a:endParaRPr lang="it-IT"/>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it-IT"/>
          </a:p>
        </p:txBody>
      </p:sp>
      <p:sp>
        <p:nvSpPr>
          <p:cNvPr id="7" name="Slide Number Placeholder 6"/>
          <p:cNvSpPr>
            <a:spLocks noGrp="1"/>
          </p:cNvSpPr>
          <p:nvPr>
            <p:ph type="sldNum" sz="quarter" idx="12"/>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DC6B809B-4D70-4225-922F-78C3B348E59B}" type="slidenum">
              <a:rPr lang="it-IT"/>
              <a:pPr>
                <a:defRPr/>
              </a:pPr>
              <a:t>‹N›</a:t>
            </a:fld>
            <a:endParaRPr lang="it-IT"/>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2701E075-541C-4A2F-9CC7-7015EFA66B52}" type="datetimeFigureOut">
              <a:rPr lang="it-IT"/>
              <a:pPr>
                <a:defRPr/>
              </a:pPr>
              <a:t>19/02/2019</a:t>
            </a:fld>
            <a:endParaRPr lang="it-IT"/>
          </a:p>
        </p:txBody>
      </p:sp>
      <p:sp>
        <p:nvSpPr>
          <p:cNvPr id="8" name="Footer Placeholder 7"/>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it-IT"/>
          </a:p>
        </p:txBody>
      </p:sp>
      <p:sp>
        <p:nvSpPr>
          <p:cNvPr id="9" name="Slide Number Placeholder 8"/>
          <p:cNvSpPr>
            <a:spLocks noGrp="1"/>
          </p:cNvSpPr>
          <p:nvPr>
            <p:ph type="sldNum" sz="quarter" idx="12"/>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A7246DA4-1F08-4370-81D1-3F962156824B}" type="slidenum">
              <a:rPr lang="it-IT"/>
              <a:pPr>
                <a:defRPr/>
              </a:pPr>
              <a:t>‹N›</a:t>
            </a:fld>
            <a:endParaRPr lang="it-IT"/>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24D43666-76FF-4B97-95E4-59B852F7A0B0}" type="datetimeFigureOut">
              <a:rPr lang="it-IT"/>
              <a:pPr>
                <a:defRPr/>
              </a:pPr>
              <a:t>19/02/2019</a:t>
            </a:fld>
            <a:endParaRPr lang="it-IT"/>
          </a:p>
        </p:txBody>
      </p:sp>
      <p:sp>
        <p:nvSpPr>
          <p:cNvPr id="4" name="Footer Placeholder 3"/>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it-IT"/>
          </a:p>
        </p:txBody>
      </p:sp>
      <p:sp>
        <p:nvSpPr>
          <p:cNvPr id="5" name="Slide Number Placeholder 4"/>
          <p:cNvSpPr>
            <a:spLocks noGrp="1"/>
          </p:cNvSpPr>
          <p:nvPr>
            <p:ph type="sldNum" sz="quarter" idx="12"/>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F165A762-58C3-45AE-9FC0-5924925EF85D}" type="slidenum">
              <a:rPr lang="it-IT"/>
              <a:pPr>
                <a:defRPr/>
              </a:pPr>
              <a:t>‹N›</a:t>
            </a:fld>
            <a:endParaRPr lang="it-IT"/>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31F78615-31DE-4162-B852-674558E8FC16}" type="datetimeFigureOut">
              <a:rPr lang="it-IT"/>
              <a:pPr>
                <a:defRPr/>
              </a:pPr>
              <a:t>19/02/2019</a:t>
            </a:fld>
            <a:endParaRPr lang="it-IT"/>
          </a:p>
        </p:txBody>
      </p:sp>
      <p:sp>
        <p:nvSpPr>
          <p:cNvPr id="3" name="Footer Placeholder 2"/>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it-IT"/>
          </a:p>
        </p:txBody>
      </p:sp>
      <p:sp>
        <p:nvSpPr>
          <p:cNvPr id="4" name="Slide Number Placeholder 3"/>
          <p:cNvSpPr>
            <a:spLocks noGrp="1"/>
          </p:cNvSpPr>
          <p:nvPr>
            <p:ph type="sldNum" sz="quarter" idx="12"/>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57DDEED3-859A-4424-B0C6-A41A6D9C6950}" type="slidenum">
              <a:rPr lang="it-IT"/>
              <a:pPr>
                <a:defRPr/>
              </a:pPr>
              <a:t>‹N›</a:t>
            </a:fld>
            <a:endParaRPr lang="it-IT"/>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5DC781E8-EA93-477C-A59E-F105F26D779F}" type="datetimeFigureOut">
              <a:rPr lang="it-IT"/>
              <a:pPr>
                <a:defRPr/>
              </a:pPr>
              <a:t>19/02/2019</a:t>
            </a:fld>
            <a:endParaRPr lang="it-IT"/>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it-IT"/>
          </a:p>
        </p:txBody>
      </p:sp>
      <p:sp>
        <p:nvSpPr>
          <p:cNvPr id="7" name="Slide Number Placeholder 6"/>
          <p:cNvSpPr>
            <a:spLocks noGrp="1"/>
          </p:cNvSpPr>
          <p:nvPr>
            <p:ph type="sldNum" sz="quarter" idx="12"/>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386E189E-D2FC-49C2-815C-43221B50E9A9}" type="slidenum">
              <a:rPr lang="it-IT"/>
              <a:pPr>
                <a:defRPr/>
              </a:pPr>
              <a:t>‹N›</a:t>
            </a:fld>
            <a:endParaRPr lang="it-IT"/>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a:t>Fare clic sull'icona per inserire un'immagine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819DCD1A-6037-48E7-B31D-0121F8BD09C0}" type="datetimeFigureOut">
              <a:rPr lang="it-IT"/>
              <a:pPr>
                <a:defRPr/>
              </a:pPr>
              <a:t>19/02/2019</a:t>
            </a:fld>
            <a:endParaRPr lang="it-IT"/>
          </a:p>
        </p:txBody>
      </p:sp>
      <p:sp>
        <p:nvSpPr>
          <p:cNvPr id="6" name="Footer Placeholder 5"/>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it-IT"/>
          </a:p>
        </p:txBody>
      </p:sp>
      <p:sp>
        <p:nvSpPr>
          <p:cNvPr id="7" name="Slide Number Placeholder 6"/>
          <p:cNvSpPr>
            <a:spLocks noGrp="1"/>
          </p:cNvSpPr>
          <p:nvPr>
            <p:ph type="sldNum" sz="quarter" idx="12"/>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B0B056C4-C639-4109-96BC-33B0C061711E}" type="slidenum">
              <a:rPr lang="it-IT"/>
              <a:pPr>
                <a:defRPr/>
              </a:pPr>
              <a:t>‹N›</a:t>
            </a:fld>
            <a:endParaRPr lang="it-IT"/>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70BEB27A-555A-4E2B-A62C-8BED898F4374}" type="datetimeFigureOut">
              <a:rPr lang="it-IT"/>
              <a:pPr>
                <a:defRPr/>
              </a:pPr>
              <a:t>19/02/2019</a:t>
            </a:fld>
            <a:endParaRPr lang="it-IT"/>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it-IT"/>
          </a:p>
        </p:txBody>
      </p:sp>
      <p:sp>
        <p:nvSpPr>
          <p:cNvPr id="6" name="Slide Number Placeholder 5"/>
          <p:cNvSpPr>
            <a:spLocks noGrp="1"/>
          </p:cNvSpPr>
          <p:nvPr>
            <p:ph type="sldNum" sz="quarter" idx="12"/>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BA63E7D6-6A3B-4938-A825-5F42A2849077}" type="slidenum">
              <a:rPr lang="it-IT"/>
              <a:pPr>
                <a:defRPr/>
              </a:pPr>
              <a:t>‹N›</a:t>
            </a:fld>
            <a:endParaRPr lang="it-IT"/>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564CDA04-4AB9-4603-BA34-1AC61660C7A9}" type="datetimeFigureOut">
              <a:rPr lang="it-IT"/>
              <a:pPr>
                <a:defRPr/>
              </a:pPr>
              <a:t>19/02/2019</a:t>
            </a:fld>
            <a:endParaRPr lang="it-IT"/>
          </a:p>
        </p:txBody>
      </p:sp>
      <p:sp>
        <p:nvSpPr>
          <p:cNvPr id="5" name="Footer Placeholder 4"/>
          <p:cNvSpPr>
            <a:spLocks noGrp="1"/>
          </p:cNvSpPr>
          <p:nvPr>
            <p:ph type="ftr" sz="quarter" idx="11"/>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endParaRPr lang="it-IT"/>
          </a:p>
        </p:txBody>
      </p:sp>
      <p:sp>
        <p:nvSpPr>
          <p:cNvPr id="6" name="Slide Number Placeholder 5"/>
          <p:cNvSpPr>
            <a:spLocks noGrp="1"/>
          </p:cNvSpPr>
          <p:nvPr>
            <p:ph type="sldNum" sz="quarter" idx="12"/>
          </p:nvPr>
        </p:nvSpPr>
        <p:spPr/>
        <p:txBody>
          <a:bodyPr rtlCol="0"/>
          <a:lstStyle>
            <a:lvl1pPr fontAlgn="auto">
              <a:spcBef>
                <a:spcPts val="0"/>
              </a:spcBef>
              <a:spcAft>
                <a:spcPts val="0"/>
              </a:spcAft>
              <a:defRPr>
                <a:solidFill>
                  <a:prstClr val="black">
                    <a:tint val="75000"/>
                  </a:prstClr>
                </a:solidFill>
                <a:latin typeface="+mn-lt"/>
                <a:cs typeface="+mn-cs"/>
              </a:defRPr>
            </a:lvl1pPr>
          </a:lstStyle>
          <a:p>
            <a:pPr>
              <a:defRPr/>
            </a:pPr>
            <a:fld id="{2D07A062-447C-4A78-83AE-4EFB404617BE}" type="slidenum">
              <a:rPr lang="it-IT"/>
              <a:pPr>
                <a:defRPr/>
              </a:pPr>
              <a:t>‹N›</a:t>
            </a:fld>
            <a:endParaRPr lang="it-IT"/>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cxnSp>
        <p:nvCxnSpPr>
          <p:cNvPr id="4" name="Connettore 1 7"/>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Connettore 1 12"/>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e 13"/>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9" name="Sottotitolo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28" name="Titolo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it-IT" smtClean="0"/>
              <a:t>Fare clic per modificare lo stile del titolo</a:t>
            </a:r>
            <a:endParaRPr lang="en-US"/>
          </a:p>
        </p:txBody>
      </p:sp>
      <p:sp>
        <p:nvSpPr>
          <p:cNvPr id="7" name="Segnaposto data 14"/>
          <p:cNvSpPr>
            <a:spLocks noGrp="1"/>
          </p:cNvSpPr>
          <p:nvPr>
            <p:ph type="dt" sz="half" idx="10"/>
          </p:nvPr>
        </p:nvSpPr>
        <p:spPr/>
        <p:txBody>
          <a:bodyPr/>
          <a:lstStyle>
            <a:lvl1pPr>
              <a:defRPr/>
            </a:lvl1pPr>
          </a:lstStyle>
          <a:p>
            <a:pPr>
              <a:defRPr/>
            </a:pPr>
            <a:fld id="{81BB9EEF-EC32-466C-AD87-3C3DECD9B4B5}" type="datetimeFigureOut">
              <a:rPr lang="it-IT"/>
              <a:pPr>
                <a:defRPr/>
              </a:pPr>
              <a:t>19/02/2019</a:t>
            </a:fld>
            <a:endParaRPr lang="it-IT"/>
          </a:p>
        </p:txBody>
      </p:sp>
      <p:sp>
        <p:nvSpPr>
          <p:cNvPr id="8" name="Segnaposto numero diapositiva 15"/>
          <p:cNvSpPr>
            <a:spLocks noGrp="1"/>
          </p:cNvSpPr>
          <p:nvPr>
            <p:ph type="sldNum" sz="quarter" idx="11"/>
          </p:nvPr>
        </p:nvSpPr>
        <p:spPr/>
        <p:txBody>
          <a:bodyPr/>
          <a:lstStyle>
            <a:lvl1pPr>
              <a:defRPr/>
            </a:lvl1pPr>
          </a:lstStyle>
          <a:p>
            <a:pPr>
              <a:defRPr/>
            </a:pPr>
            <a:fld id="{24013144-0B90-423E-8D0A-68593FFA29CE}" type="slidenum">
              <a:rPr lang="it-IT"/>
              <a:pPr>
                <a:defRPr/>
              </a:pPr>
              <a:t>‹N›</a:t>
            </a:fld>
            <a:endParaRPr lang="it-IT"/>
          </a:p>
        </p:txBody>
      </p:sp>
      <p:sp>
        <p:nvSpPr>
          <p:cNvPr id="10" name="Segnaposto piè di pagina 16"/>
          <p:cNvSpPr>
            <a:spLocks noGrp="1"/>
          </p:cNvSpPr>
          <p:nvPr>
            <p:ph type="ftr" sz="quarter" idx="12"/>
          </p:nvPr>
        </p:nvSpPr>
        <p:spPr/>
        <p:txBody>
          <a:bodyPr/>
          <a:lstStyle>
            <a:lvl1pPr>
              <a:defRPr/>
            </a:lvl1pPr>
          </a:lstStyle>
          <a:p>
            <a:pPr>
              <a:defRPr/>
            </a:pPr>
            <a:endParaRPr lang="it-IT"/>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9" name="Segnaposto contenuto 8"/>
          <p:cNvSpPr>
            <a:spLocks noGrp="1"/>
          </p:cNvSpPr>
          <p:nvPr>
            <p:ph idx="1"/>
          </p:nvPr>
        </p:nvSpPr>
        <p:spPr>
          <a:xfrm>
            <a:off x="457200" y="1524000"/>
            <a:ext cx="8229600" cy="4572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7" name="Titolo 16"/>
          <p:cNvSpPr>
            <a:spLocks noGrp="1"/>
          </p:cNvSpPr>
          <p:nvPr>
            <p:ph type="title"/>
          </p:nvPr>
        </p:nvSpPr>
        <p:spPr/>
        <p:txBody>
          <a:bodyPr rtlCol="0"/>
          <a:lstStyle/>
          <a:p>
            <a:r>
              <a:rPr lang="it-IT" smtClean="0"/>
              <a:t>Fare clic per modificare lo stile del titolo</a:t>
            </a:r>
            <a:endParaRPr lang="en-US"/>
          </a:p>
        </p:txBody>
      </p:sp>
      <p:sp>
        <p:nvSpPr>
          <p:cNvPr id="4" name="Segnaposto data 23"/>
          <p:cNvSpPr>
            <a:spLocks noGrp="1"/>
          </p:cNvSpPr>
          <p:nvPr>
            <p:ph type="dt" sz="half" idx="10"/>
          </p:nvPr>
        </p:nvSpPr>
        <p:spPr/>
        <p:txBody>
          <a:bodyPr/>
          <a:lstStyle>
            <a:lvl1pPr>
              <a:defRPr/>
            </a:lvl1pPr>
          </a:lstStyle>
          <a:p>
            <a:pPr>
              <a:defRPr/>
            </a:pPr>
            <a:fld id="{8F773D7C-C033-4AA9-9BAB-11643A347197}" type="datetimeFigureOut">
              <a:rPr lang="it-IT"/>
              <a:pPr>
                <a:defRPr/>
              </a:pPr>
              <a:t>19/02/2019</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9E5A5CB7-C736-41DF-A8CB-28F3705A71AB}" type="slidenum">
              <a:rPr lang="it-IT"/>
              <a:pPr>
                <a:defRPr/>
              </a:pPr>
              <a:t>‹N›</a:t>
            </a:fld>
            <a:endParaRPr lang="it-IT"/>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cxnSp>
        <p:nvCxnSpPr>
          <p:cNvPr id="4" name="Connettore 1 6"/>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olo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D18372F4-9565-42BA-96C8-F33E1400E949}"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B05B816B-8043-4D52-B840-06EAC54DE1F9}" type="slidenum">
              <a:rPr lang="it-IT"/>
              <a:pPr>
                <a:defRPr/>
              </a:pPr>
              <a:t>‹N›</a:t>
            </a:fld>
            <a:endParaRPr lang="it-IT"/>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11" name="Segnaposto contenuto 10"/>
          <p:cNvSpPr>
            <a:spLocks noGrp="1"/>
          </p:cNvSpPr>
          <p:nvPr>
            <p:ph sz="half" idx="1"/>
          </p:nvPr>
        </p:nvSpPr>
        <p:spPr>
          <a:xfrm>
            <a:off x="457200" y="1524000"/>
            <a:ext cx="4059936" cy="4572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3" name="Segnaposto contenuto 12"/>
          <p:cNvSpPr>
            <a:spLocks noGrp="1"/>
          </p:cNvSpPr>
          <p:nvPr>
            <p:ph sz="half" idx="2"/>
          </p:nvPr>
        </p:nvSpPr>
        <p:spPr>
          <a:xfrm>
            <a:off x="4648200" y="1524000"/>
            <a:ext cx="4059936" cy="4572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23"/>
          <p:cNvSpPr>
            <a:spLocks noGrp="1"/>
          </p:cNvSpPr>
          <p:nvPr>
            <p:ph type="dt" sz="half" idx="10"/>
          </p:nvPr>
        </p:nvSpPr>
        <p:spPr/>
        <p:txBody>
          <a:bodyPr/>
          <a:lstStyle>
            <a:lvl1pPr>
              <a:defRPr/>
            </a:lvl1pPr>
          </a:lstStyle>
          <a:p>
            <a:pPr>
              <a:defRPr/>
            </a:pPr>
            <a:fld id="{00C52724-BA5F-403D-91CA-1048B0EF6C68}" type="datetimeFigureOut">
              <a:rPr lang="it-IT"/>
              <a:pPr>
                <a:defRPr/>
              </a:pPr>
              <a:t>19/02/2019</a:t>
            </a:fld>
            <a:endParaRPr lang="it-IT"/>
          </a:p>
        </p:txBody>
      </p:sp>
      <p:sp>
        <p:nvSpPr>
          <p:cNvPr id="6" name="Segnaposto piè di pagina 9"/>
          <p:cNvSpPr>
            <a:spLocks noGrp="1"/>
          </p:cNvSpPr>
          <p:nvPr>
            <p:ph type="ftr" sz="quarter" idx="11"/>
          </p:nvPr>
        </p:nvSpPr>
        <p:spPr/>
        <p:txBody>
          <a:bodyPr/>
          <a:lstStyle>
            <a:lvl1pPr>
              <a:defRPr/>
            </a:lvl1pPr>
          </a:lstStyle>
          <a:p>
            <a:pPr>
              <a:defRPr/>
            </a:pPr>
            <a:endParaRPr lang="it-IT"/>
          </a:p>
        </p:txBody>
      </p:sp>
      <p:sp>
        <p:nvSpPr>
          <p:cNvPr id="7" name="Segnaposto numero diapositiva 21"/>
          <p:cNvSpPr>
            <a:spLocks noGrp="1"/>
          </p:cNvSpPr>
          <p:nvPr>
            <p:ph type="sldNum" sz="quarter" idx="12"/>
          </p:nvPr>
        </p:nvSpPr>
        <p:spPr/>
        <p:txBody>
          <a:bodyPr/>
          <a:lstStyle>
            <a:lvl1pPr>
              <a:defRPr/>
            </a:lvl1pPr>
          </a:lstStyle>
          <a:p>
            <a:pPr>
              <a:defRPr/>
            </a:pPr>
            <a:fld id="{375B75BF-F8DB-495A-9773-126B1F12995F}" type="slidenum">
              <a:rPr lang="it-IT"/>
              <a:pPr>
                <a:defRPr/>
              </a:pPr>
              <a:t>‹N›</a:t>
            </a:fld>
            <a:endParaRPr lang="it-IT"/>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cxnSp>
        <p:nvCxnSpPr>
          <p:cNvPr id="7" name="Connettore 1 9"/>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Connettore 1 16"/>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Segnaposto testo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32" name="Segnaposto contenuto 31"/>
          <p:cNvSpPr>
            <a:spLocks noGrp="1"/>
          </p:cNvSpPr>
          <p:nvPr>
            <p:ph sz="half" idx="2"/>
          </p:nvPr>
        </p:nvSpPr>
        <p:spPr>
          <a:xfrm>
            <a:off x="457200" y="2201896"/>
            <a:ext cx="4038600" cy="391363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34" name="Segnaposto contenuto 33"/>
          <p:cNvSpPr>
            <a:spLocks noGrp="1"/>
          </p:cNvSpPr>
          <p:nvPr>
            <p:ph sz="quarter" idx="4"/>
          </p:nvPr>
        </p:nvSpPr>
        <p:spPr>
          <a:xfrm>
            <a:off x="4649788" y="2201896"/>
            <a:ext cx="4038600" cy="391363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2" name="Titolo 1"/>
          <p:cNvSpPr>
            <a:spLocks noGrp="1"/>
          </p:cNvSpPr>
          <p:nvPr>
            <p:ph type="title"/>
          </p:nvPr>
        </p:nvSpPr>
        <p:spPr>
          <a:xfrm>
            <a:off x="457200" y="155448"/>
            <a:ext cx="8229600" cy="1143000"/>
          </a:xfrm>
        </p:spPr>
        <p:txBody>
          <a:bodyPr/>
          <a:lstStyle>
            <a:lvl1pPr>
              <a:defRPr/>
            </a:lvl1pPr>
          </a:lstStyle>
          <a:p>
            <a:r>
              <a:rPr lang="it-IT" smtClean="0"/>
              <a:t>Fare clic per modificare lo stile del titolo</a:t>
            </a:r>
            <a:endParaRPr lang="en-US"/>
          </a:p>
        </p:txBody>
      </p:sp>
      <p:sp>
        <p:nvSpPr>
          <p:cNvPr id="12" name="Segnaposto testo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9" name="Segnaposto numero diapositiva 8"/>
          <p:cNvSpPr>
            <a:spLocks noGrp="1"/>
          </p:cNvSpPr>
          <p:nvPr>
            <p:ph type="sldNum" sz="quarter" idx="10"/>
          </p:nvPr>
        </p:nvSpPr>
        <p:spPr/>
        <p:txBody>
          <a:bodyPr/>
          <a:lstStyle>
            <a:lvl1pPr>
              <a:defRPr/>
            </a:lvl1pPr>
          </a:lstStyle>
          <a:p>
            <a:pPr>
              <a:defRPr/>
            </a:pPr>
            <a:fld id="{4662D6B7-DDD7-4467-8ED5-F94D2A6AF121}" type="slidenum">
              <a:rPr lang="it-IT"/>
              <a:pPr>
                <a:defRPr/>
              </a:pPr>
              <a:t>‹N›</a:t>
            </a:fld>
            <a:endParaRPr lang="it-IT"/>
          </a:p>
        </p:txBody>
      </p:sp>
      <p:sp>
        <p:nvSpPr>
          <p:cNvPr id="10" name="Segnaposto piè di pagina 7"/>
          <p:cNvSpPr>
            <a:spLocks noGrp="1"/>
          </p:cNvSpPr>
          <p:nvPr>
            <p:ph type="ftr" sz="quarter" idx="11"/>
          </p:nvPr>
        </p:nvSpPr>
        <p:spPr/>
        <p:txBody>
          <a:bodyPr/>
          <a:lstStyle>
            <a:lvl1pPr>
              <a:defRPr/>
            </a:lvl1pPr>
          </a:lstStyle>
          <a:p>
            <a:pPr>
              <a:defRPr/>
            </a:pPr>
            <a:endParaRPr lang="it-IT"/>
          </a:p>
        </p:txBody>
      </p:sp>
      <p:sp>
        <p:nvSpPr>
          <p:cNvPr id="11" name="Segnaposto data 6"/>
          <p:cNvSpPr>
            <a:spLocks noGrp="1"/>
          </p:cNvSpPr>
          <p:nvPr>
            <p:ph type="dt" sz="half" idx="12"/>
          </p:nvPr>
        </p:nvSpPr>
        <p:spPr/>
        <p:txBody>
          <a:bodyPr/>
          <a:lstStyle>
            <a:lvl1pPr>
              <a:defRPr/>
            </a:lvl1pPr>
          </a:lstStyle>
          <a:p>
            <a:pPr>
              <a:defRPr/>
            </a:pPr>
            <a:fld id="{C6D0DC32-833F-477E-A65F-541B5A217BD7}" type="datetimeFigureOut">
              <a:rPr lang="it-IT"/>
              <a:pPr>
                <a:defRPr/>
              </a:pPr>
              <a:t>19/02/2019</a:t>
            </a:fld>
            <a:endParaRPr lang="it-IT"/>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data 23"/>
          <p:cNvSpPr>
            <a:spLocks noGrp="1"/>
          </p:cNvSpPr>
          <p:nvPr>
            <p:ph type="dt" sz="half" idx="10"/>
          </p:nvPr>
        </p:nvSpPr>
        <p:spPr/>
        <p:txBody>
          <a:bodyPr/>
          <a:lstStyle>
            <a:lvl1pPr>
              <a:defRPr/>
            </a:lvl1pPr>
          </a:lstStyle>
          <a:p>
            <a:pPr>
              <a:defRPr/>
            </a:pPr>
            <a:fld id="{2171652B-64FD-4F8D-821C-6156309C0B63}" type="datetimeFigureOut">
              <a:rPr lang="it-IT"/>
              <a:pPr>
                <a:defRPr/>
              </a:pPr>
              <a:t>19/02/2019</a:t>
            </a:fld>
            <a:endParaRPr lang="it-IT"/>
          </a:p>
        </p:txBody>
      </p:sp>
      <p:sp>
        <p:nvSpPr>
          <p:cNvPr id="4" name="Segnaposto piè di pagina 9"/>
          <p:cNvSpPr>
            <a:spLocks noGrp="1"/>
          </p:cNvSpPr>
          <p:nvPr>
            <p:ph type="ftr" sz="quarter" idx="11"/>
          </p:nvPr>
        </p:nvSpPr>
        <p:spPr/>
        <p:txBody>
          <a:bodyPr/>
          <a:lstStyle>
            <a:lvl1pPr>
              <a:defRPr/>
            </a:lvl1pPr>
          </a:lstStyle>
          <a:p>
            <a:pPr>
              <a:defRPr/>
            </a:pPr>
            <a:endParaRPr lang="it-IT"/>
          </a:p>
        </p:txBody>
      </p:sp>
      <p:sp>
        <p:nvSpPr>
          <p:cNvPr id="5" name="Segnaposto numero diapositiva 21"/>
          <p:cNvSpPr>
            <a:spLocks noGrp="1"/>
          </p:cNvSpPr>
          <p:nvPr>
            <p:ph type="sldNum" sz="quarter" idx="12"/>
          </p:nvPr>
        </p:nvSpPr>
        <p:spPr/>
        <p:txBody>
          <a:bodyPr/>
          <a:lstStyle>
            <a:lvl1pPr>
              <a:defRPr/>
            </a:lvl1pPr>
          </a:lstStyle>
          <a:p>
            <a:pPr>
              <a:defRPr/>
            </a:pPr>
            <a:fld id="{B57C10E9-CE4F-4B95-94CD-9C7F81AEAD5A}" type="slidenum">
              <a:rPr lang="it-IT"/>
              <a:pPr>
                <a:defRPr/>
              </a:pPr>
              <a:t>‹N›</a:t>
            </a:fld>
            <a:endParaRPr lang="it-IT"/>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23"/>
          <p:cNvSpPr>
            <a:spLocks noGrp="1"/>
          </p:cNvSpPr>
          <p:nvPr>
            <p:ph type="dt" sz="half" idx="10"/>
          </p:nvPr>
        </p:nvSpPr>
        <p:spPr/>
        <p:txBody>
          <a:bodyPr/>
          <a:lstStyle>
            <a:lvl1pPr>
              <a:defRPr/>
            </a:lvl1pPr>
          </a:lstStyle>
          <a:p>
            <a:pPr>
              <a:defRPr/>
            </a:pPr>
            <a:fld id="{DFDD6E68-FFB6-40DE-8247-97F27A406DEE}" type="datetimeFigureOut">
              <a:rPr lang="it-IT"/>
              <a:pPr>
                <a:defRPr/>
              </a:pPr>
              <a:t>19/02/2019</a:t>
            </a:fld>
            <a:endParaRPr lang="it-IT"/>
          </a:p>
        </p:txBody>
      </p:sp>
      <p:sp>
        <p:nvSpPr>
          <p:cNvPr id="3" name="Segnaposto piè di pagina 9"/>
          <p:cNvSpPr>
            <a:spLocks noGrp="1"/>
          </p:cNvSpPr>
          <p:nvPr>
            <p:ph type="ftr" sz="quarter" idx="11"/>
          </p:nvPr>
        </p:nvSpPr>
        <p:spPr/>
        <p:txBody>
          <a:bodyPr/>
          <a:lstStyle>
            <a:lvl1pPr>
              <a:defRPr/>
            </a:lvl1pPr>
          </a:lstStyle>
          <a:p>
            <a:pPr>
              <a:defRPr/>
            </a:pPr>
            <a:endParaRPr lang="it-IT"/>
          </a:p>
        </p:txBody>
      </p:sp>
      <p:sp>
        <p:nvSpPr>
          <p:cNvPr id="4" name="Segnaposto numero diapositiva 21"/>
          <p:cNvSpPr>
            <a:spLocks noGrp="1"/>
          </p:cNvSpPr>
          <p:nvPr>
            <p:ph type="sldNum" sz="quarter" idx="12"/>
          </p:nvPr>
        </p:nvSpPr>
        <p:spPr/>
        <p:txBody>
          <a:bodyPr/>
          <a:lstStyle>
            <a:lvl1pPr>
              <a:defRPr/>
            </a:lvl1pPr>
          </a:lstStyle>
          <a:p>
            <a:pPr>
              <a:defRPr/>
            </a:pPr>
            <a:fld id="{805ABBD2-B484-44B1-AB6F-65DA919253A4}" type="slidenum">
              <a:rPr lang="it-IT"/>
              <a:pPr>
                <a:defRPr/>
              </a:pPr>
              <a:t>‹N›</a:t>
            </a:fld>
            <a:endParaRPr lang="it-IT"/>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9" name="Segnaposto contenuto 28"/>
          <p:cNvSpPr>
            <a:spLocks noGrp="1"/>
          </p:cNvSpPr>
          <p:nvPr>
            <p:ph sz="quarter" idx="1"/>
          </p:nvPr>
        </p:nvSpPr>
        <p:spPr>
          <a:xfrm>
            <a:off x="457200" y="457200"/>
            <a:ext cx="62484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3" name="Segnaposto testo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it-IT" smtClean="0"/>
              <a:t>Fare clic per modificare stili del testo dello schema</a:t>
            </a:r>
          </a:p>
        </p:txBody>
      </p:sp>
      <p:sp>
        <p:nvSpPr>
          <p:cNvPr id="31" name="Titolo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it-IT" smtClean="0"/>
              <a:t>Fare clic per modificare lo stile del titolo</a:t>
            </a:r>
            <a:endParaRPr lang="en-US"/>
          </a:p>
        </p:txBody>
      </p:sp>
      <p:sp>
        <p:nvSpPr>
          <p:cNvPr id="5" name="Segnaposto data 7"/>
          <p:cNvSpPr>
            <a:spLocks noGrp="1"/>
          </p:cNvSpPr>
          <p:nvPr>
            <p:ph type="dt" sz="half" idx="10"/>
          </p:nvPr>
        </p:nvSpPr>
        <p:spPr/>
        <p:txBody>
          <a:bodyPr/>
          <a:lstStyle>
            <a:lvl1pPr>
              <a:defRPr/>
            </a:lvl1pPr>
          </a:lstStyle>
          <a:p>
            <a:pPr>
              <a:defRPr/>
            </a:pPr>
            <a:fld id="{159D181C-91A3-4BD9-8BB2-769FB45105DD}" type="datetimeFigureOut">
              <a:rPr lang="it-IT"/>
              <a:pPr>
                <a:defRPr/>
              </a:pPr>
              <a:t>19/02/2019</a:t>
            </a:fld>
            <a:endParaRPr lang="it-IT"/>
          </a:p>
        </p:txBody>
      </p:sp>
      <p:sp>
        <p:nvSpPr>
          <p:cNvPr id="6" name="Segnaposto numero diapositiva 8"/>
          <p:cNvSpPr>
            <a:spLocks noGrp="1"/>
          </p:cNvSpPr>
          <p:nvPr>
            <p:ph type="sldNum" sz="quarter" idx="11"/>
          </p:nvPr>
        </p:nvSpPr>
        <p:spPr/>
        <p:txBody>
          <a:bodyPr/>
          <a:lstStyle>
            <a:lvl1pPr>
              <a:defRPr/>
            </a:lvl1pPr>
          </a:lstStyle>
          <a:p>
            <a:pPr>
              <a:defRPr/>
            </a:pPr>
            <a:fld id="{335C673D-E6F8-4127-A719-1021EA2D3981}" type="slidenum">
              <a:rPr lang="it-IT"/>
              <a:pPr>
                <a:defRPr/>
              </a:pPr>
              <a:t>‹N›</a:t>
            </a:fld>
            <a:endParaRPr lang="it-IT"/>
          </a:p>
        </p:txBody>
      </p:sp>
      <p:sp>
        <p:nvSpPr>
          <p:cNvPr id="7" name="Segnaposto piè di pagina 9"/>
          <p:cNvSpPr>
            <a:spLocks noGrp="1"/>
          </p:cNvSpPr>
          <p:nvPr>
            <p:ph type="ftr" sz="quarter" idx="12"/>
          </p:nvPr>
        </p:nvSpPr>
        <p:spPr/>
        <p:txBody>
          <a:bodyPr/>
          <a:lstStyle>
            <a:lvl1pPr>
              <a:defRPr/>
            </a:lvl1pPr>
          </a:lstStyle>
          <a:p>
            <a:pPr>
              <a:defRPr/>
            </a:pPr>
            <a:endParaRPr lang="it-IT"/>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it-IT" smtClean="0"/>
              <a:t>Fare clic per modificare lo stile del titolo</a:t>
            </a:r>
            <a:endParaRPr lang="en-US"/>
          </a:p>
        </p:txBody>
      </p:sp>
      <p:sp>
        <p:nvSpPr>
          <p:cNvPr id="3" name="Segnaposto immagin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it-IT" noProof="0" smtClean="0"/>
              <a:t>Fare clic sull'icona per inserire un'immagine</a:t>
            </a:r>
            <a:endParaRPr lang="en-US" noProof="0"/>
          </a:p>
        </p:txBody>
      </p:sp>
      <p:sp>
        <p:nvSpPr>
          <p:cNvPr id="4" name="Segnaposto testo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5" name="Segnaposto data 7"/>
          <p:cNvSpPr>
            <a:spLocks noGrp="1"/>
          </p:cNvSpPr>
          <p:nvPr>
            <p:ph type="dt" sz="half" idx="10"/>
          </p:nvPr>
        </p:nvSpPr>
        <p:spPr/>
        <p:txBody>
          <a:bodyPr/>
          <a:lstStyle>
            <a:lvl1pPr>
              <a:defRPr/>
            </a:lvl1pPr>
          </a:lstStyle>
          <a:p>
            <a:pPr>
              <a:defRPr/>
            </a:pPr>
            <a:fld id="{A910DD27-6416-4A31-A01F-A5931DDB7454}" type="datetimeFigureOut">
              <a:rPr lang="it-IT"/>
              <a:pPr>
                <a:defRPr/>
              </a:pPr>
              <a:t>19/02/2019</a:t>
            </a:fld>
            <a:endParaRPr lang="it-IT"/>
          </a:p>
        </p:txBody>
      </p:sp>
      <p:sp>
        <p:nvSpPr>
          <p:cNvPr id="6" name="Segnaposto numero diapositiva 8"/>
          <p:cNvSpPr>
            <a:spLocks noGrp="1"/>
          </p:cNvSpPr>
          <p:nvPr>
            <p:ph type="sldNum" sz="quarter" idx="11"/>
          </p:nvPr>
        </p:nvSpPr>
        <p:spPr/>
        <p:txBody>
          <a:bodyPr/>
          <a:lstStyle>
            <a:lvl1pPr>
              <a:defRPr/>
            </a:lvl1pPr>
          </a:lstStyle>
          <a:p>
            <a:pPr>
              <a:defRPr/>
            </a:pPr>
            <a:fld id="{C1D5836A-77EF-4C80-87E0-BA7448187C27}" type="slidenum">
              <a:rPr lang="it-IT"/>
              <a:pPr>
                <a:defRPr/>
              </a:pPr>
              <a:t>‹N›</a:t>
            </a:fld>
            <a:endParaRPr lang="it-IT"/>
          </a:p>
        </p:txBody>
      </p:sp>
      <p:sp>
        <p:nvSpPr>
          <p:cNvPr id="7" name="Segnaposto piè di pagina 9"/>
          <p:cNvSpPr>
            <a:spLocks noGrp="1"/>
          </p:cNvSpPr>
          <p:nvPr>
            <p:ph type="ftr" sz="quarter" idx="12"/>
          </p:nvPr>
        </p:nvSpPr>
        <p:spPr/>
        <p:txBody>
          <a:bodyPr/>
          <a:lstStyle>
            <a:lvl1pPr>
              <a:defRPr/>
            </a:lvl1pPr>
          </a:lstStyle>
          <a:p>
            <a:pPr>
              <a:defRPr/>
            </a:pPr>
            <a:endParaRPr lang="it-IT"/>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3"/>
          <p:cNvSpPr>
            <a:spLocks noGrp="1"/>
          </p:cNvSpPr>
          <p:nvPr>
            <p:ph type="dt" sz="half" idx="10"/>
          </p:nvPr>
        </p:nvSpPr>
        <p:spPr/>
        <p:txBody>
          <a:bodyPr/>
          <a:lstStyle>
            <a:lvl1pPr>
              <a:defRPr/>
            </a:lvl1pPr>
          </a:lstStyle>
          <a:p>
            <a:pPr>
              <a:defRPr/>
            </a:pPr>
            <a:fld id="{04004DBD-BB66-42FD-97E1-D197B4D76679}" type="datetimeFigureOut">
              <a:rPr lang="it-IT"/>
              <a:pPr>
                <a:defRPr/>
              </a:pPr>
              <a:t>19/02/2019</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12859A85-7D25-43F3-A990-42B5AC819FA9}" type="slidenum">
              <a:rPr lang="it-IT"/>
              <a:pPr>
                <a:defRPr/>
              </a:pPr>
              <a:t>‹N›</a:t>
            </a:fld>
            <a:endParaRPr lang="it-IT"/>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3"/>
          <p:cNvSpPr>
            <a:spLocks noGrp="1"/>
          </p:cNvSpPr>
          <p:nvPr>
            <p:ph type="dt" sz="half" idx="10"/>
          </p:nvPr>
        </p:nvSpPr>
        <p:spPr/>
        <p:txBody>
          <a:bodyPr/>
          <a:lstStyle>
            <a:lvl1pPr>
              <a:defRPr/>
            </a:lvl1pPr>
          </a:lstStyle>
          <a:p>
            <a:pPr>
              <a:defRPr/>
            </a:pPr>
            <a:fld id="{6A79C86E-4281-44CB-9412-035CE1C083A2}" type="datetimeFigureOut">
              <a:rPr lang="it-IT"/>
              <a:pPr>
                <a:defRPr/>
              </a:pPr>
              <a:t>19/02/2019</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14449B36-A4EC-43E6-9D3B-E73771A0264C}" type="slidenum">
              <a:rPr lang="it-IT"/>
              <a:pPr>
                <a:defRPr/>
              </a:pPr>
              <a:t>‹N›</a:t>
            </a:fld>
            <a:endParaRPr lang="it-IT"/>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cxnSp>
        <p:nvCxnSpPr>
          <p:cNvPr id="4" name="Connettore 1 7"/>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Connettore 1 12"/>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e 13"/>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9" name="Sottotitolo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28" name="Titolo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it-IT" smtClean="0"/>
              <a:t>Fare clic per modificare lo stile del titolo</a:t>
            </a:r>
            <a:endParaRPr lang="en-US"/>
          </a:p>
        </p:txBody>
      </p:sp>
      <p:sp>
        <p:nvSpPr>
          <p:cNvPr id="7" name="Segnaposto data 14"/>
          <p:cNvSpPr>
            <a:spLocks noGrp="1"/>
          </p:cNvSpPr>
          <p:nvPr>
            <p:ph type="dt" sz="half" idx="10"/>
          </p:nvPr>
        </p:nvSpPr>
        <p:spPr/>
        <p:txBody>
          <a:bodyPr/>
          <a:lstStyle>
            <a:lvl1pPr>
              <a:defRPr/>
            </a:lvl1pPr>
          </a:lstStyle>
          <a:p>
            <a:pPr>
              <a:defRPr/>
            </a:pPr>
            <a:fld id="{555F7A4D-390D-491F-A440-04B95A341835}" type="datetimeFigureOut">
              <a:rPr lang="it-IT"/>
              <a:pPr>
                <a:defRPr/>
              </a:pPr>
              <a:t>19/02/2019</a:t>
            </a:fld>
            <a:endParaRPr lang="it-IT"/>
          </a:p>
        </p:txBody>
      </p:sp>
      <p:sp>
        <p:nvSpPr>
          <p:cNvPr id="8" name="Segnaposto numero diapositiva 15"/>
          <p:cNvSpPr>
            <a:spLocks noGrp="1"/>
          </p:cNvSpPr>
          <p:nvPr>
            <p:ph type="sldNum" sz="quarter" idx="11"/>
          </p:nvPr>
        </p:nvSpPr>
        <p:spPr/>
        <p:txBody>
          <a:bodyPr/>
          <a:lstStyle>
            <a:lvl1pPr>
              <a:defRPr/>
            </a:lvl1pPr>
          </a:lstStyle>
          <a:p>
            <a:pPr>
              <a:defRPr/>
            </a:pPr>
            <a:fld id="{2F0CFED7-2C03-4C8A-B1DF-2DDF639D4EDF}" type="slidenum">
              <a:rPr lang="it-IT"/>
              <a:pPr>
                <a:defRPr/>
              </a:pPr>
              <a:t>‹N›</a:t>
            </a:fld>
            <a:endParaRPr lang="it-IT"/>
          </a:p>
        </p:txBody>
      </p:sp>
      <p:sp>
        <p:nvSpPr>
          <p:cNvPr id="10" name="Segnaposto piè di pagina 16"/>
          <p:cNvSpPr>
            <a:spLocks noGrp="1"/>
          </p:cNvSpPr>
          <p:nvPr>
            <p:ph type="ftr" sz="quarter" idx="12"/>
          </p:nvPr>
        </p:nvSpPr>
        <p:spPr/>
        <p:txBody>
          <a:bodyPr/>
          <a:lstStyle>
            <a:lvl1pPr>
              <a:defRPr/>
            </a:lvl1pPr>
          </a:lstStyle>
          <a:p>
            <a:pPr>
              <a:defRPr/>
            </a:pPr>
            <a:endParaRPr lang="it-IT"/>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9" name="Segnaposto contenuto 8"/>
          <p:cNvSpPr>
            <a:spLocks noGrp="1"/>
          </p:cNvSpPr>
          <p:nvPr>
            <p:ph idx="1"/>
          </p:nvPr>
        </p:nvSpPr>
        <p:spPr>
          <a:xfrm>
            <a:off x="457200" y="1524000"/>
            <a:ext cx="8229600" cy="4572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7" name="Titolo 16"/>
          <p:cNvSpPr>
            <a:spLocks noGrp="1"/>
          </p:cNvSpPr>
          <p:nvPr>
            <p:ph type="title"/>
          </p:nvPr>
        </p:nvSpPr>
        <p:spPr/>
        <p:txBody>
          <a:bodyPr rtlCol="0"/>
          <a:lstStyle/>
          <a:p>
            <a:r>
              <a:rPr lang="it-IT" smtClean="0"/>
              <a:t>Fare clic per modificare lo stile del titolo</a:t>
            </a:r>
            <a:endParaRPr lang="en-US"/>
          </a:p>
        </p:txBody>
      </p:sp>
      <p:sp>
        <p:nvSpPr>
          <p:cNvPr id="4" name="Segnaposto data 23"/>
          <p:cNvSpPr>
            <a:spLocks noGrp="1"/>
          </p:cNvSpPr>
          <p:nvPr>
            <p:ph type="dt" sz="half" idx="10"/>
          </p:nvPr>
        </p:nvSpPr>
        <p:spPr/>
        <p:txBody>
          <a:bodyPr/>
          <a:lstStyle>
            <a:lvl1pPr>
              <a:defRPr/>
            </a:lvl1pPr>
          </a:lstStyle>
          <a:p>
            <a:pPr>
              <a:defRPr/>
            </a:pPr>
            <a:fld id="{5A1F24BE-FE1E-4FC5-B16A-BE041EA331EC}" type="datetimeFigureOut">
              <a:rPr lang="it-IT"/>
              <a:pPr>
                <a:defRPr/>
              </a:pPr>
              <a:t>19/02/2019</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FD50E96C-C1DA-4E7B-8AE2-CC3037D06B04}" type="slidenum">
              <a:rPr lang="it-IT"/>
              <a:pPr>
                <a:defRPr/>
              </a:pPr>
              <a:t>‹N›</a:t>
            </a:fld>
            <a:endParaRPr lang="it-IT"/>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cxnSp>
        <p:nvCxnSpPr>
          <p:cNvPr id="4" name="Connettore 1 6"/>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olo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32861128-28D7-4D32-A1CE-5076C5491F8F}"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DBAF42B1-DA3D-4BBE-B33C-83CC2CBE8075}" type="slidenum">
              <a:rPr lang="it-IT"/>
              <a:pPr>
                <a:defRPr/>
              </a:pPr>
              <a:t>‹N›</a:t>
            </a:fld>
            <a:endParaRPr lang="it-IT"/>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11" name="Segnaposto contenuto 10"/>
          <p:cNvSpPr>
            <a:spLocks noGrp="1"/>
          </p:cNvSpPr>
          <p:nvPr>
            <p:ph sz="half" idx="1"/>
          </p:nvPr>
        </p:nvSpPr>
        <p:spPr>
          <a:xfrm>
            <a:off x="457200" y="1524000"/>
            <a:ext cx="4059936" cy="4572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3" name="Segnaposto contenuto 12"/>
          <p:cNvSpPr>
            <a:spLocks noGrp="1"/>
          </p:cNvSpPr>
          <p:nvPr>
            <p:ph sz="half" idx="2"/>
          </p:nvPr>
        </p:nvSpPr>
        <p:spPr>
          <a:xfrm>
            <a:off x="4648200" y="1524000"/>
            <a:ext cx="4059936" cy="4572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23"/>
          <p:cNvSpPr>
            <a:spLocks noGrp="1"/>
          </p:cNvSpPr>
          <p:nvPr>
            <p:ph type="dt" sz="half" idx="10"/>
          </p:nvPr>
        </p:nvSpPr>
        <p:spPr/>
        <p:txBody>
          <a:bodyPr/>
          <a:lstStyle>
            <a:lvl1pPr>
              <a:defRPr/>
            </a:lvl1pPr>
          </a:lstStyle>
          <a:p>
            <a:pPr>
              <a:defRPr/>
            </a:pPr>
            <a:fld id="{45DDEF19-F33A-419F-BC34-76ABE437B504}" type="datetimeFigureOut">
              <a:rPr lang="it-IT"/>
              <a:pPr>
                <a:defRPr/>
              </a:pPr>
              <a:t>19/02/2019</a:t>
            </a:fld>
            <a:endParaRPr lang="it-IT"/>
          </a:p>
        </p:txBody>
      </p:sp>
      <p:sp>
        <p:nvSpPr>
          <p:cNvPr id="6" name="Segnaposto piè di pagina 9"/>
          <p:cNvSpPr>
            <a:spLocks noGrp="1"/>
          </p:cNvSpPr>
          <p:nvPr>
            <p:ph type="ftr" sz="quarter" idx="11"/>
          </p:nvPr>
        </p:nvSpPr>
        <p:spPr/>
        <p:txBody>
          <a:bodyPr/>
          <a:lstStyle>
            <a:lvl1pPr>
              <a:defRPr/>
            </a:lvl1pPr>
          </a:lstStyle>
          <a:p>
            <a:pPr>
              <a:defRPr/>
            </a:pPr>
            <a:endParaRPr lang="it-IT"/>
          </a:p>
        </p:txBody>
      </p:sp>
      <p:sp>
        <p:nvSpPr>
          <p:cNvPr id="7" name="Segnaposto numero diapositiva 21"/>
          <p:cNvSpPr>
            <a:spLocks noGrp="1"/>
          </p:cNvSpPr>
          <p:nvPr>
            <p:ph type="sldNum" sz="quarter" idx="12"/>
          </p:nvPr>
        </p:nvSpPr>
        <p:spPr/>
        <p:txBody>
          <a:bodyPr/>
          <a:lstStyle>
            <a:lvl1pPr>
              <a:defRPr/>
            </a:lvl1pPr>
          </a:lstStyle>
          <a:p>
            <a:pPr>
              <a:defRPr/>
            </a:pPr>
            <a:fld id="{3A576B6E-1BC1-4BDB-B4C1-605019867F9F}" type="slidenum">
              <a:rPr lang="it-IT"/>
              <a:pPr>
                <a:defRPr/>
              </a:pPr>
              <a:t>‹N›</a:t>
            </a:fld>
            <a:endParaRPr lang="it-IT"/>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cxnSp>
        <p:nvCxnSpPr>
          <p:cNvPr id="7" name="Connettore 1 9"/>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Connettore 1 16"/>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Segnaposto testo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32" name="Segnaposto contenuto 31"/>
          <p:cNvSpPr>
            <a:spLocks noGrp="1"/>
          </p:cNvSpPr>
          <p:nvPr>
            <p:ph sz="half" idx="2"/>
          </p:nvPr>
        </p:nvSpPr>
        <p:spPr>
          <a:xfrm>
            <a:off x="457200" y="2201896"/>
            <a:ext cx="4038600" cy="391363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34" name="Segnaposto contenuto 33"/>
          <p:cNvSpPr>
            <a:spLocks noGrp="1"/>
          </p:cNvSpPr>
          <p:nvPr>
            <p:ph sz="quarter" idx="4"/>
          </p:nvPr>
        </p:nvSpPr>
        <p:spPr>
          <a:xfrm>
            <a:off x="4649788" y="2201896"/>
            <a:ext cx="4038600" cy="391363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2" name="Titolo 1"/>
          <p:cNvSpPr>
            <a:spLocks noGrp="1"/>
          </p:cNvSpPr>
          <p:nvPr>
            <p:ph type="title"/>
          </p:nvPr>
        </p:nvSpPr>
        <p:spPr>
          <a:xfrm>
            <a:off x="457200" y="155448"/>
            <a:ext cx="8229600" cy="1143000"/>
          </a:xfrm>
        </p:spPr>
        <p:txBody>
          <a:bodyPr/>
          <a:lstStyle>
            <a:lvl1pPr>
              <a:defRPr/>
            </a:lvl1pPr>
          </a:lstStyle>
          <a:p>
            <a:r>
              <a:rPr lang="it-IT" smtClean="0"/>
              <a:t>Fare clic per modificare lo stile del titolo</a:t>
            </a:r>
            <a:endParaRPr lang="en-US"/>
          </a:p>
        </p:txBody>
      </p:sp>
      <p:sp>
        <p:nvSpPr>
          <p:cNvPr id="12" name="Segnaposto testo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9" name="Segnaposto numero diapositiva 8"/>
          <p:cNvSpPr>
            <a:spLocks noGrp="1"/>
          </p:cNvSpPr>
          <p:nvPr>
            <p:ph type="sldNum" sz="quarter" idx="10"/>
          </p:nvPr>
        </p:nvSpPr>
        <p:spPr/>
        <p:txBody>
          <a:bodyPr/>
          <a:lstStyle>
            <a:lvl1pPr>
              <a:defRPr/>
            </a:lvl1pPr>
          </a:lstStyle>
          <a:p>
            <a:pPr>
              <a:defRPr/>
            </a:pPr>
            <a:fld id="{C8FD4F62-1696-465F-A8BA-F0AEB5C19F98}" type="slidenum">
              <a:rPr lang="it-IT"/>
              <a:pPr>
                <a:defRPr/>
              </a:pPr>
              <a:t>‹N›</a:t>
            </a:fld>
            <a:endParaRPr lang="it-IT"/>
          </a:p>
        </p:txBody>
      </p:sp>
      <p:sp>
        <p:nvSpPr>
          <p:cNvPr id="10" name="Segnaposto piè di pagina 7"/>
          <p:cNvSpPr>
            <a:spLocks noGrp="1"/>
          </p:cNvSpPr>
          <p:nvPr>
            <p:ph type="ftr" sz="quarter" idx="11"/>
          </p:nvPr>
        </p:nvSpPr>
        <p:spPr/>
        <p:txBody>
          <a:bodyPr/>
          <a:lstStyle>
            <a:lvl1pPr>
              <a:defRPr/>
            </a:lvl1pPr>
          </a:lstStyle>
          <a:p>
            <a:pPr>
              <a:defRPr/>
            </a:pPr>
            <a:endParaRPr lang="it-IT"/>
          </a:p>
        </p:txBody>
      </p:sp>
      <p:sp>
        <p:nvSpPr>
          <p:cNvPr id="11" name="Segnaposto data 6"/>
          <p:cNvSpPr>
            <a:spLocks noGrp="1"/>
          </p:cNvSpPr>
          <p:nvPr>
            <p:ph type="dt" sz="half" idx="12"/>
          </p:nvPr>
        </p:nvSpPr>
        <p:spPr/>
        <p:txBody>
          <a:bodyPr/>
          <a:lstStyle>
            <a:lvl1pPr>
              <a:defRPr/>
            </a:lvl1pPr>
          </a:lstStyle>
          <a:p>
            <a:pPr>
              <a:defRPr/>
            </a:pPr>
            <a:fld id="{2E35E9B8-7191-4F30-B34A-13C6697C3412}" type="datetimeFigureOut">
              <a:rPr lang="it-IT"/>
              <a:pPr>
                <a:defRPr/>
              </a:pPr>
              <a:t>19/02/2019</a:t>
            </a:fld>
            <a:endParaRPr lang="it-IT"/>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data 23"/>
          <p:cNvSpPr>
            <a:spLocks noGrp="1"/>
          </p:cNvSpPr>
          <p:nvPr>
            <p:ph type="dt" sz="half" idx="10"/>
          </p:nvPr>
        </p:nvSpPr>
        <p:spPr/>
        <p:txBody>
          <a:bodyPr/>
          <a:lstStyle>
            <a:lvl1pPr>
              <a:defRPr/>
            </a:lvl1pPr>
          </a:lstStyle>
          <a:p>
            <a:pPr>
              <a:defRPr/>
            </a:pPr>
            <a:fld id="{63BCB24F-CDCB-48FE-9F64-5076DF55B8E6}" type="datetimeFigureOut">
              <a:rPr lang="it-IT"/>
              <a:pPr>
                <a:defRPr/>
              </a:pPr>
              <a:t>19/02/2019</a:t>
            </a:fld>
            <a:endParaRPr lang="it-IT"/>
          </a:p>
        </p:txBody>
      </p:sp>
      <p:sp>
        <p:nvSpPr>
          <p:cNvPr id="4" name="Segnaposto piè di pagina 9"/>
          <p:cNvSpPr>
            <a:spLocks noGrp="1"/>
          </p:cNvSpPr>
          <p:nvPr>
            <p:ph type="ftr" sz="quarter" idx="11"/>
          </p:nvPr>
        </p:nvSpPr>
        <p:spPr/>
        <p:txBody>
          <a:bodyPr/>
          <a:lstStyle>
            <a:lvl1pPr>
              <a:defRPr/>
            </a:lvl1pPr>
          </a:lstStyle>
          <a:p>
            <a:pPr>
              <a:defRPr/>
            </a:pPr>
            <a:endParaRPr lang="it-IT"/>
          </a:p>
        </p:txBody>
      </p:sp>
      <p:sp>
        <p:nvSpPr>
          <p:cNvPr id="5" name="Segnaposto numero diapositiva 21"/>
          <p:cNvSpPr>
            <a:spLocks noGrp="1"/>
          </p:cNvSpPr>
          <p:nvPr>
            <p:ph type="sldNum" sz="quarter" idx="12"/>
          </p:nvPr>
        </p:nvSpPr>
        <p:spPr/>
        <p:txBody>
          <a:bodyPr/>
          <a:lstStyle>
            <a:lvl1pPr>
              <a:defRPr/>
            </a:lvl1pPr>
          </a:lstStyle>
          <a:p>
            <a:pPr>
              <a:defRPr/>
            </a:pPr>
            <a:fld id="{C41B9C17-3DE3-4441-AD01-52AA2F7695C6}" type="slidenum">
              <a:rPr lang="it-IT"/>
              <a:pPr>
                <a:defRPr/>
              </a:pPr>
              <a:t>‹N›</a:t>
            </a:fld>
            <a:endParaRPr lang="it-IT"/>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23"/>
          <p:cNvSpPr>
            <a:spLocks noGrp="1"/>
          </p:cNvSpPr>
          <p:nvPr>
            <p:ph type="dt" sz="half" idx="10"/>
          </p:nvPr>
        </p:nvSpPr>
        <p:spPr/>
        <p:txBody>
          <a:bodyPr/>
          <a:lstStyle>
            <a:lvl1pPr>
              <a:defRPr/>
            </a:lvl1pPr>
          </a:lstStyle>
          <a:p>
            <a:pPr>
              <a:defRPr/>
            </a:pPr>
            <a:fld id="{DA2ABE72-8F51-4D1C-A322-F31FDFB57C6C}" type="datetimeFigureOut">
              <a:rPr lang="it-IT"/>
              <a:pPr>
                <a:defRPr/>
              </a:pPr>
              <a:t>19/02/2019</a:t>
            </a:fld>
            <a:endParaRPr lang="it-IT"/>
          </a:p>
        </p:txBody>
      </p:sp>
      <p:sp>
        <p:nvSpPr>
          <p:cNvPr id="3" name="Segnaposto piè di pagina 9"/>
          <p:cNvSpPr>
            <a:spLocks noGrp="1"/>
          </p:cNvSpPr>
          <p:nvPr>
            <p:ph type="ftr" sz="quarter" idx="11"/>
          </p:nvPr>
        </p:nvSpPr>
        <p:spPr/>
        <p:txBody>
          <a:bodyPr/>
          <a:lstStyle>
            <a:lvl1pPr>
              <a:defRPr/>
            </a:lvl1pPr>
          </a:lstStyle>
          <a:p>
            <a:pPr>
              <a:defRPr/>
            </a:pPr>
            <a:endParaRPr lang="it-IT"/>
          </a:p>
        </p:txBody>
      </p:sp>
      <p:sp>
        <p:nvSpPr>
          <p:cNvPr id="4" name="Segnaposto numero diapositiva 21"/>
          <p:cNvSpPr>
            <a:spLocks noGrp="1"/>
          </p:cNvSpPr>
          <p:nvPr>
            <p:ph type="sldNum" sz="quarter" idx="12"/>
          </p:nvPr>
        </p:nvSpPr>
        <p:spPr/>
        <p:txBody>
          <a:bodyPr/>
          <a:lstStyle>
            <a:lvl1pPr>
              <a:defRPr/>
            </a:lvl1pPr>
          </a:lstStyle>
          <a:p>
            <a:pPr>
              <a:defRPr/>
            </a:pPr>
            <a:fld id="{6A701E3C-799C-475E-906F-3E187CB4A3BA}" type="slidenum">
              <a:rPr lang="it-IT"/>
              <a:pPr>
                <a:defRPr/>
              </a:pPr>
              <a:t>‹N›</a:t>
            </a:fld>
            <a:endParaRPr lang="it-IT"/>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9" name="Segnaposto contenuto 28"/>
          <p:cNvSpPr>
            <a:spLocks noGrp="1"/>
          </p:cNvSpPr>
          <p:nvPr>
            <p:ph sz="quarter" idx="1"/>
          </p:nvPr>
        </p:nvSpPr>
        <p:spPr>
          <a:xfrm>
            <a:off x="457200" y="457200"/>
            <a:ext cx="62484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3" name="Segnaposto testo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it-IT" smtClean="0"/>
              <a:t>Fare clic per modificare stili del testo dello schema</a:t>
            </a:r>
          </a:p>
        </p:txBody>
      </p:sp>
      <p:sp>
        <p:nvSpPr>
          <p:cNvPr id="31" name="Titolo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it-IT" smtClean="0"/>
              <a:t>Fare clic per modificare lo stile del titolo</a:t>
            </a:r>
            <a:endParaRPr lang="en-US"/>
          </a:p>
        </p:txBody>
      </p:sp>
      <p:sp>
        <p:nvSpPr>
          <p:cNvPr id="5" name="Segnaposto data 7"/>
          <p:cNvSpPr>
            <a:spLocks noGrp="1"/>
          </p:cNvSpPr>
          <p:nvPr>
            <p:ph type="dt" sz="half" idx="10"/>
          </p:nvPr>
        </p:nvSpPr>
        <p:spPr/>
        <p:txBody>
          <a:bodyPr/>
          <a:lstStyle>
            <a:lvl1pPr>
              <a:defRPr/>
            </a:lvl1pPr>
          </a:lstStyle>
          <a:p>
            <a:pPr>
              <a:defRPr/>
            </a:pPr>
            <a:fld id="{A5595226-0C09-47C6-9DAB-A9030BEED357}" type="datetimeFigureOut">
              <a:rPr lang="it-IT"/>
              <a:pPr>
                <a:defRPr/>
              </a:pPr>
              <a:t>19/02/2019</a:t>
            </a:fld>
            <a:endParaRPr lang="it-IT"/>
          </a:p>
        </p:txBody>
      </p:sp>
      <p:sp>
        <p:nvSpPr>
          <p:cNvPr id="6" name="Segnaposto numero diapositiva 8"/>
          <p:cNvSpPr>
            <a:spLocks noGrp="1"/>
          </p:cNvSpPr>
          <p:nvPr>
            <p:ph type="sldNum" sz="quarter" idx="11"/>
          </p:nvPr>
        </p:nvSpPr>
        <p:spPr/>
        <p:txBody>
          <a:bodyPr/>
          <a:lstStyle>
            <a:lvl1pPr>
              <a:defRPr/>
            </a:lvl1pPr>
          </a:lstStyle>
          <a:p>
            <a:pPr>
              <a:defRPr/>
            </a:pPr>
            <a:fld id="{59593665-E30F-4E36-8982-C376F272DCA4}" type="slidenum">
              <a:rPr lang="it-IT"/>
              <a:pPr>
                <a:defRPr/>
              </a:pPr>
              <a:t>‹N›</a:t>
            </a:fld>
            <a:endParaRPr lang="it-IT"/>
          </a:p>
        </p:txBody>
      </p:sp>
      <p:sp>
        <p:nvSpPr>
          <p:cNvPr id="7" name="Segnaposto piè di pagina 9"/>
          <p:cNvSpPr>
            <a:spLocks noGrp="1"/>
          </p:cNvSpPr>
          <p:nvPr>
            <p:ph type="ftr" sz="quarter" idx="12"/>
          </p:nvPr>
        </p:nvSpPr>
        <p:spPr/>
        <p:txBody>
          <a:bodyPr/>
          <a:lstStyle>
            <a:lvl1pPr>
              <a:defRPr/>
            </a:lvl1pPr>
          </a:lstStyle>
          <a:p>
            <a:pPr>
              <a:defRPr/>
            </a:pPr>
            <a:endParaRPr lang="it-IT"/>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it-IT" smtClean="0"/>
              <a:t>Fare clic per modificare lo stile del titolo</a:t>
            </a:r>
            <a:endParaRPr lang="en-US"/>
          </a:p>
        </p:txBody>
      </p:sp>
      <p:sp>
        <p:nvSpPr>
          <p:cNvPr id="3" name="Segnaposto immagin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it-IT" noProof="0" smtClean="0"/>
              <a:t>Fare clic sull'icona per inserire un'immagine</a:t>
            </a:r>
            <a:endParaRPr lang="en-US" noProof="0"/>
          </a:p>
        </p:txBody>
      </p:sp>
      <p:sp>
        <p:nvSpPr>
          <p:cNvPr id="4" name="Segnaposto testo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5" name="Segnaposto data 7"/>
          <p:cNvSpPr>
            <a:spLocks noGrp="1"/>
          </p:cNvSpPr>
          <p:nvPr>
            <p:ph type="dt" sz="half" idx="10"/>
          </p:nvPr>
        </p:nvSpPr>
        <p:spPr/>
        <p:txBody>
          <a:bodyPr/>
          <a:lstStyle>
            <a:lvl1pPr>
              <a:defRPr/>
            </a:lvl1pPr>
          </a:lstStyle>
          <a:p>
            <a:pPr>
              <a:defRPr/>
            </a:pPr>
            <a:fld id="{BFE8D823-BBF8-4010-9393-DAF139FDEA97}" type="datetimeFigureOut">
              <a:rPr lang="it-IT"/>
              <a:pPr>
                <a:defRPr/>
              </a:pPr>
              <a:t>19/02/2019</a:t>
            </a:fld>
            <a:endParaRPr lang="it-IT"/>
          </a:p>
        </p:txBody>
      </p:sp>
      <p:sp>
        <p:nvSpPr>
          <p:cNvPr id="6" name="Segnaposto numero diapositiva 8"/>
          <p:cNvSpPr>
            <a:spLocks noGrp="1"/>
          </p:cNvSpPr>
          <p:nvPr>
            <p:ph type="sldNum" sz="quarter" idx="11"/>
          </p:nvPr>
        </p:nvSpPr>
        <p:spPr/>
        <p:txBody>
          <a:bodyPr/>
          <a:lstStyle>
            <a:lvl1pPr>
              <a:defRPr/>
            </a:lvl1pPr>
          </a:lstStyle>
          <a:p>
            <a:pPr>
              <a:defRPr/>
            </a:pPr>
            <a:fld id="{268D0792-4090-4FEA-8657-91762DD05F8D}" type="slidenum">
              <a:rPr lang="it-IT"/>
              <a:pPr>
                <a:defRPr/>
              </a:pPr>
              <a:t>‹N›</a:t>
            </a:fld>
            <a:endParaRPr lang="it-IT"/>
          </a:p>
        </p:txBody>
      </p:sp>
      <p:sp>
        <p:nvSpPr>
          <p:cNvPr id="7" name="Segnaposto piè di pagina 9"/>
          <p:cNvSpPr>
            <a:spLocks noGrp="1"/>
          </p:cNvSpPr>
          <p:nvPr>
            <p:ph type="ftr" sz="quarter" idx="12"/>
          </p:nvPr>
        </p:nvSpPr>
        <p:spPr/>
        <p:txBody>
          <a:bodyPr/>
          <a:lstStyle>
            <a:lvl1pPr>
              <a:defRPr/>
            </a:lvl1pPr>
          </a:lstStyle>
          <a:p>
            <a:pPr>
              <a:defRPr/>
            </a:pPr>
            <a:endParaRPr lang="it-IT"/>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3"/>
          <p:cNvSpPr>
            <a:spLocks noGrp="1"/>
          </p:cNvSpPr>
          <p:nvPr>
            <p:ph type="dt" sz="half" idx="10"/>
          </p:nvPr>
        </p:nvSpPr>
        <p:spPr/>
        <p:txBody>
          <a:bodyPr/>
          <a:lstStyle>
            <a:lvl1pPr>
              <a:defRPr/>
            </a:lvl1pPr>
          </a:lstStyle>
          <a:p>
            <a:pPr>
              <a:defRPr/>
            </a:pPr>
            <a:fld id="{FEF24BAE-03D3-4709-B59B-A6BE7ACF3B39}" type="datetimeFigureOut">
              <a:rPr lang="it-IT"/>
              <a:pPr>
                <a:defRPr/>
              </a:pPr>
              <a:t>19/02/2019</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2CCF0581-E859-4B5D-AE54-8345CC910C08}" type="slidenum">
              <a:rPr lang="it-IT"/>
              <a:pPr>
                <a:defRPr/>
              </a:pPr>
              <a:t>‹N›</a:t>
            </a:fld>
            <a:endParaRPr lang="it-IT"/>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3"/>
          <p:cNvSpPr>
            <a:spLocks noGrp="1"/>
          </p:cNvSpPr>
          <p:nvPr>
            <p:ph type="dt" sz="half" idx="10"/>
          </p:nvPr>
        </p:nvSpPr>
        <p:spPr/>
        <p:txBody>
          <a:bodyPr/>
          <a:lstStyle>
            <a:lvl1pPr>
              <a:defRPr/>
            </a:lvl1pPr>
          </a:lstStyle>
          <a:p>
            <a:pPr>
              <a:defRPr/>
            </a:pPr>
            <a:fld id="{D51AC4C4-EEFA-4F1A-9687-AF6231491CC2}" type="datetimeFigureOut">
              <a:rPr lang="it-IT"/>
              <a:pPr>
                <a:defRPr/>
              </a:pPr>
              <a:t>19/02/2019</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97DB549B-555A-4D03-AB5B-D9B5BE0408AA}" type="slidenum">
              <a:rPr lang="it-IT"/>
              <a:pPr>
                <a:defRPr/>
              </a:pPr>
              <a:t>‹N›</a:t>
            </a:fld>
            <a:endParaRPr lang="it-IT"/>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cxnSp>
        <p:nvCxnSpPr>
          <p:cNvPr id="4" name="Connettore 1 7"/>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Connettore 1 12"/>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e 13"/>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9" name="Sottotitolo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28" name="Titolo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it-IT" smtClean="0"/>
              <a:t>Fare clic per modificare lo stile del titolo</a:t>
            </a:r>
            <a:endParaRPr lang="en-US"/>
          </a:p>
        </p:txBody>
      </p:sp>
      <p:sp>
        <p:nvSpPr>
          <p:cNvPr id="7" name="Segnaposto data 14"/>
          <p:cNvSpPr>
            <a:spLocks noGrp="1"/>
          </p:cNvSpPr>
          <p:nvPr>
            <p:ph type="dt" sz="half" idx="10"/>
          </p:nvPr>
        </p:nvSpPr>
        <p:spPr/>
        <p:txBody>
          <a:bodyPr/>
          <a:lstStyle>
            <a:lvl1pPr>
              <a:defRPr/>
            </a:lvl1pPr>
          </a:lstStyle>
          <a:p>
            <a:pPr>
              <a:defRPr/>
            </a:pPr>
            <a:fld id="{D979BDED-D39B-4580-A5DD-A8B7DDA3BBE9}" type="datetimeFigureOut">
              <a:rPr lang="it-IT"/>
              <a:pPr>
                <a:defRPr/>
              </a:pPr>
              <a:t>19/02/2019</a:t>
            </a:fld>
            <a:endParaRPr lang="it-IT"/>
          </a:p>
        </p:txBody>
      </p:sp>
      <p:sp>
        <p:nvSpPr>
          <p:cNvPr id="8" name="Segnaposto numero diapositiva 15"/>
          <p:cNvSpPr>
            <a:spLocks noGrp="1"/>
          </p:cNvSpPr>
          <p:nvPr>
            <p:ph type="sldNum" sz="quarter" idx="11"/>
          </p:nvPr>
        </p:nvSpPr>
        <p:spPr/>
        <p:txBody>
          <a:bodyPr/>
          <a:lstStyle>
            <a:lvl1pPr>
              <a:defRPr/>
            </a:lvl1pPr>
          </a:lstStyle>
          <a:p>
            <a:pPr>
              <a:defRPr/>
            </a:pPr>
            <a:fld id="{4C62760D-7D57-4034-9A21-D4622A2AC7F1}" type="slidenum">
              <a:rPr lang="it-IT"/>
              <a:pPr>
                <a:defRPr/>
              </a:pPr>
              <a:t>‹N›</a:t>
            </a:fld>
            <a:endParaRPr lang="it-IT"/>
          </a:p>
        </p:txBody>
      </p:sp>
      <p:sp>
        <p:nvSpPr>
          <p:cNvPr id="10" name="Segnaposto piè di pagina 16"/>
          <p:cNvSpPr>
            <a:spLocks noGrp="1"/>
          </p:cNvSpPr>
          <p:nvPr>
            <p:ph type="ftr" sz="quarter" idx="12"/>
          </p:nvPr>
        </p:nvSpPr>
        <p:spPr/>
        <p:txBody>
          <a:bodyPr/>
          <a:lstStyle>
            <a:lvl1pPr>
              <a:defRPr/>
            </a:lvl1pPr>
          </a:lstStyle>
          <a:p>
            <a:pPr>
              <a:defRPr/>
            </a:pPr>
            <a:endParaRPr lang="it-IT"/>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9" name="Segnaposto contenuto 8"/>
          <p:cNvSpPr>
            <a:spLocks noGrp="1"/>
          </p:cNvSpPr>
          <p:nvPr>
            <p:ph idx="1"/>
          </p:nvPr>
        </p:nvSpPr>
        <p:spPr>
          <a:xfrm>
            <a:off x="457200" y="1524000"/>
            <a:ext cx="8229600" cy="4572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7" name="Titolo 16"/>
          <p:cNvSpPr>
            <a:spLocks noGrp="1"/>
          </p:cNvSpPr>
          <p:nvPr>
            <p:ph type="title"/>
          </p:nvPr>
        </p:nvSpPr>
        <p:spPr/>
        <p:txBody>
          <a:bodyPr rtlCol="0"/>
          <a:lstStyle/>
          <a:p>
            <a:r>
              <a:rPr lang="it-IT" smtClean="0"/>
              <a:t>Fare clic per modificare lo stile del titolo</a:t>
            </a:r>
            <a:endParaRPr lang="en-US"/>
          </a:p>
        </p:txBody>
      </p:sp>
      <p:sp>
        <p:nvSpPr>
          <p:cNvPr id="4" name="Segnaposto data 23"/>
          <p:cNvSpPr>
            <a:spLocks noGrp="1"/>
          </p:cNvSpPr>
          <p:nvPr>
            <p:ph type="dt" sz="half" idx="10"/>
          </p:nvPr>
        </p:nvSpPr>
        <p:spPr/>
        <p:txBody>
          <a:bodyPr/>
          <a:lstStyle>
            <a:lvl1pPr>
              <a:defRPr/>
            </a:lvl1pPr>
          </a:lstStyle>
          <a:p>
            <a:pPr>
              <a:defRPr/>
            </a:pPr>
            <a:fld id="{F9F97EA2-2621-4B11-8B09-FCA006B7FDDB}" type="datetimeFigureOut">
              <a:rPr lang="it-IT"/>
              <a:pPr>
                <a:defRPr/>
              </a:pPr>
              <a:t>19/02/2019</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D679316B-35E4-48A1-93D9-7466EC3804A9}" type="slidenum">
              <a:rPr lang="it-IT"/>
              <a:pPr>
                <a:defRPr/>
              </a:pPr>
              <a:t>‹N›</a:t>
            </a:fld>
            <a:endParaRPr lang="it-IT"/>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cxnSp>
        <p:nvCxnSpPr>
          <p:cNvPr id="4" name="Connettore 1 6"/>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olo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9B2275A7-ECF2-4670-BCC6-38903BA6EFF3}" type="datetimeFigureOut">
              <a:rPr lang="it-IT"/>
              <a:pPr>
                <a:defRPr/>
              </a:pPr>
              <a:t>19/02/2019</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37664D76-9F77-400D-B091-3DF6BCE688DD}" type="slidenum">
              <a:rPr lang="it-IT"/>
              <a:pPr>
                <a:defRPr/>
              </a:pPr>
              <a:t>‹N›</a:t>
            </a:fld>
            <a:endParaRPr lang="it-IT"/>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11" name="Segnaposto contenuto 10"/>
          <p:cNvSpPr>
            <a:spLocks noGrp="1"/>
          </p:cNvSpPr>
          <p:nvPr>
            <p:ph sz="half" idx="1"/>
          </p:nvPr>
        </p:nvSpPr>
        <p:spPr>
          <a:xfrm>
            <a:off x="457200" y="1524000"/>
            <a:ext cx="4059936" cy="4572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3" name="Segnaposto contenuto 12"/>
          <p:cNvSpPr>
            <a:spLocks noGrp="1"/>
          </p:cNvSpPr>
          <p:nvPr>
            <p:ph sz="half" idx="2"/>
          </p:nvPr>
        </p:nvSpPr>
        <p:spPr>
          <a:xfrm>
            <a:off x="4648200" y="1524000"/>
            <a:ext cx="4059936" cy="4572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23"/>
          <p:cNvSpPr>
            <a:spLocks noGrp="1"/>
          </p:cNvSpPr>
          <p:nvPr>
            <p:ph type="dt" sz="half" idx="10"/>
          </p:nvPr>
        </p:nvSpPr>
        <p:spPr/>
        <p:txBody>
          <a:bodyPr/>
          <a:lstStyle>
            <a:lvl1pPr>
              <a:defRPr/>
            </a:lvl1pPr>
          </a:lstStyle>
          <a:p>
            <a:pPr>
              <a:defRPr/>
            </a:pPr>
            <a:fld id="{38649253-56BD-4ED6-84FA-82FD868CEA8B}" type="datetimeFigureOut">
              <a:rPr lang="it-IT"/>
              <a:pPr>
                <a:defRPr/>
              </a:pPr>
              <a:t>19/02/2019</a:t>
            </a:fld>
            <a:endParaRPr lang="it-IT"/>
          </a:p>
        </p:txBody>
      </p:sp>
      <p:sp>
        <p:nvSpPr>
          <p:cNvPr id="6" name="Segnaposto piè di pagina 9"/>
          <p:cNvSpPr>
            <a:spLocks noGrp="1"/>
          </p:cNvSpPr>
          <p:nvPr>
            <p:ph type="ftr" sz="quarter" idx="11"/>
          </p:nvPr>
        </p:nvSpPr>
        <p:spPr/>
        <p:txBody>
          <a:bodyPr/>
          <a:lstStyle>
            <a:lvl1pPr>
              <a:defRPr/>
            </a:lvl1pPr>
          </a:lstStyle>
          <a:p>
            <a:pPr>
              <a:defRPr/>
            </a:pPr>
            <a:endParaRPr lang="it-IT"/>
          </a:p>
        </p:txBody>
      </p:sp>
      <p:sp>
        <p:nvSpPr>
          <p:cNvPr id="7" name="Segnaposto numero diapositiva 21"/>
          <p:cNvSpPr>
            <a:spLocks noGrp="1"/>
          </p:cNvSpPr>
          <p:nvPr>
            <p:ph type="sldNum" sz="quarter" idx="12"/>
          </p:nvPr>
        </p:nvSpPr>
        <p:spPr/>
        <p:txBody>
          <a:bodyPr/>
          <a:lstStyle>
            <a:lvl1pPr>
              <a:defRPr/>
            </a:lvl1pPr>
          </a:lstStyle>
          <a:p>
            <a:pPr>
              <a:defRPr/>
            </a:pPr>
            <a:fld id="{FB3D044F-1701-4405-996F-B9B9C81D11F4}" type="slidenum">
              <a:rPr lang="it-IT"/>
              <a:pPr>
                <a:defRPr/>
              </a:pPr>
              <a:t>‹N›</a:t>
            </a:fld>
            <a:endParaRPr lang="it-IT"/>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cxnSp>
        <p:nvCxnSpPr>
          <p:cNvPr id="7" name="Connettore 1 9"/>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Connettore 1 16"/>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Segnaposto testo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32" name="Segnaposto contenuto 31"/>
          <p:cNvSpPr>
            <a:spLocks noGrp="1"/>
          </p:cNvSpPr>
          <p:nvPr>
            <p:ph sz="half" idx="2"/>
          </p:nvPr>
        </p:nvSpPr>
        <p:spPr>
          <a:xfrm>
            <a:off x="457200" y="2201896"/>
            <a:ext cx="4038600" cy="391363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34" name="Segnaposto contenuto 33"/>
          <p:cNvSpPr>
            <a:spLocks noGrp="1"/>
          </p:cNvSpPr>
          <p:nvPr>
            <p:ph sz="quarter" idx="4"/>
          </p:nvPr>
        </p:nvSpPr>
        <p:spPr>
          <a:xfrm>
            <a:off x="4649788" y="2201896"/>
            <a:ext cx="4038600" cy="391363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2" name="Titolo 1"/>
          <p:cNvSpPr>
            <a:spLocks noGrp="1"/>
          </p:cNvSpPr>
          <p:nvPr>
            <p:ph type="title"/>
          </p:nvPr>
        </p:nvSpPr>
        <p:spPr>
          <a:xfrm>
            <a:off x="457200" y="155448"/>
            <a:ext cx="8229600" cy="1143000"/>
          </a:xfrm>
        </p:spPr>
        <p:txBody>
          <a:bodyPr/>
          <a:lstStyle>
            <a:lvl1pPr>
              <a:defRPr/>
            </a:lvl1pPr>
          </a:lstStyle>
          <a:p>
            <a:r>
              <a:rPr lang="it-IT" smtClean="0"/>
              <a:t>Fare clic per modificare lo stile del titolo</a:t>
            </a:r>
            <a:endParaRPr lang="en-US"/>
          </a:p>
        </p:txBody>
      </p:sp>
      <p:sp>
        <p:nvSpPr>
          <p:cNvPr id="12" name="Segnaposto testo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9" name="Segnaposto numero diapositiva 8"/>
          <p:cNvSpPr>
            <a:spLocks noGrp="1"/>
          </p:cNvSpPr>
          <p:nvPr>
            <p:ph type="sldNum" sz="quarter" idx="10"/>
          </p:nvPr>
        </p:nvSpPr>
        <p:spPr/>
        <p:txBody>
          <a:bodyPr/>
          <a:lstStyle>
            <a:lvl1pPr>
              <a:defRPr/>
            </a:lvl1pPr>
          </a:lstStyle>
          <a:p>
            <a:pPr>
              <a:defRPr/>
            </a:pPr>
            <a:fld id="{53AF62CA-4D8F-474C-B1CC-537B4E711965}" type="slidenum">
              <a:rPr lang="it-IT"/>
              <a:pPr>
                <a:defRPr/>
              </a:pPr>
              <a:t>‹N›</a:t>
            </a:fld>
            <a:endParaRPr lang="it-IT"/>
          </a:p>
        </p:txBody>
      </p:sp>
      <p:sp>
        <p:nvSpPr>
          <p:cNvPr id="10" name="Segnaposto piè di pagina 7"/>
          <p:cNvSpPr>
            <a:spLocks noGrp="1"/>
          </p:cNvSpPr>
          <p:nvPr>
            <p:ph type="ftr" sz="quarter" idx="11"/>
          </p:nvPr>
        </p:nvSpPr>
        <p:spPr/>
        <p:txBody>
          <a:bodyPr/>
          <a:lstStyle>
            <a:lvl1pPr>
              <a:defRPr/>
            </a:lvl1pPr>
          </a:lstStyle>
          <a:p>
            <a:pPr>
              <a:defRPr/>
            </a:pPr>
            <a:endParaRPr lang="it-IT"/>
          </a:p>
        </p:txBody>
      </p:sp>
      <p:sp>
        <p:nvSpPr>
          <p:cNvPr id="11" name="Segnaposto data 6"/>
          <p:cNvSpPr>
            <a:spLocks noGrp="1"/>
          </p:cNvSpPr>
          <p:nvPr>
            <p:ph type="dt" sz="half" idx="12"/>
          </p:nvPr>
        </p:nvSpPr>
        <p:spPr/>
        <p:txBody>
          <a:bodyPr/>
          <a:lstStyle>
            <a:lvl1pPr>
              <a:defRPr/>
            </a:lvl1pPr>
          </a:lstStyle>
          <a:p>
            <a:pPr>
              <a:defRPr/>
            </a:pPr>
            <a:fld id="{86458D9A-4074-4BFB-BB0C-2846B67B50ED}" type="datetimeFigureOut">
              <a:rPr lang="it-IT"/>
              <a:pPr>
                <a:defRPr/>
              </a:pPr>
              <a:t>19/02/2019</a:t>
            </a:fld>
            <a:endParaRPr lang="it-IT"/>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data 23"/>
          <p:cNvSpPr>
            <a:spLocks noGrp="1"/>
          </p:cNvSpPr>
          <p:nvPr>
            <p:ph type="dt" sz="half" idx="10"/>
          </p:nvPr>
        </p:nvSpPr>
        <p:spPr/>
        <p:txBody>
          <a:bodyPr/>
          <a:lstStyle>
            <a:lvl1pPr>
              <a:defRPr/>
            </a:lvl1pPr>
          </a:lstStyle>
          <a:p>
            <a:pPr>
              <a:defRPr/>
            </a:pPr>
            <a:fld id="{90B1E507-1232-455C-B2BA-88BD8173D121}" type="datetimeFigureOut">
              <a:rPr lang="it-IT"/>
              <a:pPr>
                <a:defRPr/>
              </a:pPr>
              <a:t>19/02/2019</a:t>
            </a:fld>
            <a:endParaRPr lang="it-IT"/>
          </a:p>
        </p:txBody>
      </p:sp>
      <p:sp>
        <p:nvSpPr>
          <p:cNvPr id="4" name="Segnaposto piè di pagina 9"/>
          <p:cNvSpPr>
            <a:spLocks noGrp="1"/>
          </p:cNvSpPr>
          <p:nvPr>
            <p:ph type="ftr" sz="quarter" idx="11"/>
          </p:nvPr>
        </p:nvSpPr>
        <p:spPr/>
        <p:txBody>
          <a:bodyPr/>
          <a:lstStyle>
            <a:lvl1pPr>
              <a:defRPr/>
            </a:lvl1pPr>
          </a:lstStyle>
          <a:p>
            <a:pPr>
              <a:defRPr/>
            </a:pPr>
            <a:endParaRPr lang="it-IT"/>
          </a:p>
        </p:txBody>
      </p:sp>
      <p:sp>
        <p:nvSpPr>
          <p:cNvPr id="5" name="Segnaposto numero diapositiva 21"/>
          <p:cNvSpPr>
            <a:spLocks noGrp="1"/>
          </p:cNvSpPr>
          <p:nvPr>
            <p:ph type="sldNum" sz="quarter" idx="12"/>
          </p:nvPr>
        </p:nvSpPr>
        <p:spPr/>
        <p:txBody>
          <a:bodyPr/>
          <a:lstStyle>
            <a:lvl1pPr>
              <a:defRPr/>
            </a:lvl1pPr>
          </a:lstStyle>
          <a:p>
            <a:pPr>
              <a:defRPr/>
            </a:pPr>
            <a:fld id="{5AFF4329-B688-4099-8CDB-4FF9B40EBBB0}" type="slidenum">
              <a:rPr lang="it-IT"/>
              <a:pPr>
                <a:defRPr/>
              </a:pPr>
              <a:t>‹N›</a:t>
            </a:fld>
            <a:endParaRPr lang="it-IT"/>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23"/>
          <p:cNvSpPr>
            <a:spLocks noGrp="1"/>
          </p:cNvSpPr>
          <p:nvPr>
            <p:ph type="dt" sz="half" idx="10"/>
          </p:nvPr>
        </p:nvSpPr>
        <p:spPr/>
        <p:txBody>
          <a:bodyPr/>
          <a:lstStyle>
            <a:lvl1pPr>
              <a:defRPr/>
            </a:lvl1pPr>
          </a:lstStyle>
          <a:p>
            <a:pPr>
              <a:defRPr/>
            </a:pPr>
            <a:fld id="{A3CEA6CD-833D-4B71-8C58-F4C5EC7D1B50}" type="datetimeFigureOut">
              <a:rPr lang="it-IT"/>
              <a:pPr>
                <a:defRPr/>
              </a:pPr>
              <a:t>19/02/2019</a:t>
            </a:fld>
            <a:endParaRPr lang="it-IT"/>
          </a:p>
        </p:txBody>
      </p:sp>
      <p:sp>
        <p:nvSpPr>
          <p:cNvPr id="3" name="Segnaposto piè di pagina 9"/>
          <p:cNvSpPr>
            <a:spLocks noGrp="1"/>
          </p:cNvSpPr>
          <p:nvPr>
            <p:ph type="ftr" sz="quarter" idx="11"/>
          </p:nvPr>
        </p:nvSpPr>
        <p:spPr/>
        <p:txBody>
          <a:bodyPr/>
          <a:lstStyle>
            <a:lvl1pPr>
              <a:defRPr/>
            </a:lvl1pPr>
          </a:lstStyle>
          <a:p>
            <a:pPr>
              <a:defRPr/>
            </a:pPr>
            <a:endParaRPr lang="it-IT"/>
          </a:p>
        </p:txBody>
      </p:sp>
      <p:sp>
        <p:nvSpPr>
          <p:cNvPr id="4" name="Segnaposto numero diapositiva 21"/>
          <p:cNvSpPr>
            <a:spLocks noGrp="1"/>
          </p:cNvSpPr>
          <p:nvPr>
            <p:ph type="sldNum" sz="quarter" idx="12"/>
          </p:nvPr>
        </p:nvSpPr>
        <p:spPr/>
        <p:txBody>
          <a:bodyPr/>
          <a:lstStyle>
            <a:lvl1pPr>
              <a:defRPr/>
            </a:lvl1pPr>
          </a:lstStyle>
          <a:p>
            <a:pPr>
              <a:defRPr/>
            </a:pPr>
            <a:fld id="{512F2131-4987-4A60-A413-ABA698ACDB50}" type="slidenum">
              <a:rPr lang="it-IT"/>
              <a:pPr>
                <a:defRPr/>
              </a:pPr>
              <a:t>‹N›</a:t>
            </a:fld>
            <a:endParaRPr lang="it-IT"/>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9" name="Segnaposto contenuto 28"/>
          <p:cNvSpPr>
            <a:spLocks noGrp="1"/>
          </p:cNvSpPr>
          <p:nvPr>
            <p:ph sz="quarter" idx="1"/>
          </p:nvPr>
        </p:nvSpPr>
        <p:spPr>
          <a:xfrm>
            <a:off x="457200" y="457200"/>
            <a:ext cx="6248400" cy="57150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3" name="Segnaposto testo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it-IT" smtClean="0"/>
              <a:t>Fare clic per modificare stili del testo dello schema</a:t>
            </a:r>
          </a:p>
        </p:txBody>
      </p:sp>
      <p:sp>
        <p:nvSpPr>
          <p:cNvPr id="31" name="Titolo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it-IT" smtClean="0"/>
              <a:t>Fare clic per modificare lo stile del titolo</a:t>
            </a:r>
            <a:endParaRPr lang="en-US"/>
          </a:p>
        </p:txBody>
      </p:sp>
      <p:sp>
        <p:nvSpPr>
          <p:cNvPr id="5" name="Segnaposto data 7"/>
          <p:cNvSpPr>
            <a:spLocks noGrp="1"/>
          </p:cNvSpPr>
          <p:nvPr>
            <p:ph type="dt" sz="half" idx="10"/>
          </p:nvPr>
        </p:nvSpPr>
        <p:spPr/>
        <p:txBody>
          <a:bodyPr/>
          <a:lstStyle>
            <a:lvl1pPr>
              <a:defRPr/>
            </a:lvl1pPr>
          </a:lstStyle>
          <a:p>
            <a:pPr>
              <a:defRPr/>
            </a:pPr>
            <a:fld id="{B6552FD9-5B88-4A25-BCF2-5800EE966829}" type="datetimeFigureOut">
              <a:rPr lang="it-IT"/>
              <a:pPr>
                <a:defRPr/>
              </a:pPr>
              <a:t>19/02/2019</a:t>
            </a:fld>
            <a:endParaRPr lang="it-IT"/>
          </a:p>
        </p:txBody>
      </p:sp>
      <p:sp>
        <p:nvSpPr>
          <p:cNvPr id="6" name="Segnaposto numero diapositiva 8"/>
          <p:cNvSpPr>
            <a:spLocks noGrp="1"/>
          </p:cNvSpPr>
          <p:nvPr>
            <p:ph type="sldNum" sz="quarter" idx="11"/>
          </p:nvPr>
        </p:nvSpPr>
        <p:spPr/>
        <p:txBody>
          <a:bodyPr/>
          <a:lstStyle>
            <a:lvl1pPr>
              <a:defRPr/>
            </a:lvl1pPr>
          </a:lstStyle>
          <a:p>
            <a:pPr>
              <a:defRPr/>
            </a:pPr>
            <a:fld id="{14B9394A-7018-4EB3-AB43-2503449B1CD7}" type="slidenum">
              <a:rPr lang="it-IT"/>
              <a:pPr>
                <a:defRPr/>
              </a:pPr>
              <a:t>‹N›</a:t>
            </a:fld>
            <a:endParaRPr lang="it-IT"/>
          </a:p>
        </p:txBody>
      </p:sp>
      <p:sp>
        <p:nvSpPr>
          <p:cNvPr id="7" name="Segnaposto piè di pagina 9"/>
          <p:cNvSpPr>
            <a:spLocks noGrp="1"/>
          </p:cNvSpPr>
          <p:nvPr>
            <p:ph type="ftr" sz="quarter" idx="12"/>
          </p:nvPr>
        </p:nvSpPr>
        <p:spPr/>
        <p:txBody>
          <a:bodyPr/>
          <a:lstStyle>
            <a:lvl1pPr>
              <a:defRPr/>
            </a:lvl1pPr>
          </a:lstStyle>
          <a:p>
            <a:pPr>
              <a:defRPr/>
            </a:pPr>
            <a:endParaRPr lang="it-IT"/>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it-IT" smtClean="0"/>
              <a:t>Fare clic per modificare lo stile del titolo</a:t>
            </a:r>
            <a:endParaRPr lang="en-US"/>
          </a:p>
        </p:txBody>
      </p:sp>
      <p:sp>
        <p:nvSpPr>
          <p:cNvPr id="3" name="Segnaposto immagin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it-IT" noProof="0" smtClean="0"/>
              <a:t>Fare clic sull'icona per inserire un'immagine</a:t>
            </a:r>
            <a:endParaRPr lang="en-US" noProof="0"/>
          </a:p>
        </p:txBody>
      </p:sp>
      <p:sp>
        <p:nvSpPr>
          <p:cNvPr id="4" name="Segnaposto testo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5" name="Segnaposto data 7"/>
          <p:cNvSpPr>
            <a:spLocks noGrp="1"/>
          </p:cNvSpPr>
          <p:nvPr>
            <p:ph type="dt" sz="half" idx="10"/>
          </p:nvPr>
        </p:nvSpPr>
        <p:spPr/>
        <p:txBody>
          <a:bodyPr/>
          <a:lstStyle>
            <a:lvl1pPr>
              <a:defRPr/>
            </a:lvl1pPr>
          </a:lstStyle>
          <a:p>
            <a:pPr>
              <a:defRPr/>
            </a:pPr>
            <a:fld id="{2503515F-6A35-4868-AECF-A0CF1741986D}" type="datetimeFigureOut">
              <a:rPr lang="it-IT"/>
              <a:pPr>
                <a:defRPr/>
              </a:pPr>
              <a:t>19/02/2019</a:t>
            </a:fld>
            <a:endParaRPr lang="it-IT"/>
          </a:p>
        </p:txBody>
      </p:sp>
      <p:sp>
        <p:nvSpPr>
          <p:cNvPr id="6" name="Segnaposto numero diapositiva 8"/>
          <p:cNvSpPr>
            <a:spLocks noGrp="1"/>
          </p:cNvSpPr>
          <p:nvPr>
            <p:ph type="sldNum" sz="quarter" idx="11"/>
          </p:nvPr>
        </p:nvSpPr>
        <p:spPr/>
        <p:txBody>
          <a:bodyPr/>
          <a:lstStyle>
            <a:lvl1pPr>
              <a:defRPr/>
            </a:lvl1pPr>
          </a:lstStyle>
          <a:p>
            <a:pPr>
              <a:defRPr/>
            </a:pPr>
            <a:fld id="{6D72C0D6-2B86-4598-8604-17ED2A0C6F62}" type="slidenum">
              <a:rPr lang="it-IT"/>
              <a:pPr>
                <a:defRPr/>
              </a:pPr>
              <a:t>‹N›</a:t>
            </a:fld>
            <a:endParaRPr lang="it-IT"/>
          </a:p>
        </p:txBody>
      </p:sp>
      <p:sp>
        <p:nvSpPr>
          <p:cNvPr id="7" name="Segnaposto piè di pagina 9"/>
          <p:cNvSpPr>
            <a:spLocks noGrp="1"/>
          </p:cNvSpPr>
          <p:nvPr>
            <p:ph type="ftr" sz="quarter" idx="12"/>
          </p:nvPr>
        </p:nvSpPr>
        <p:spPr/>
        <p:txBody>
          <a:bodyPr/>
          <a:lstStyle>
            <a:lvl1pPr>
              <a:defRPr/>
            </a:lvl1pPr>
          </a:lstStyle>
          <a:p>
            <a:pPr>
              <a:defRPr/>
            </a:pPr>
            <a:endParaRPr lang="it-IT"/>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3"/>
          <p:cNvSpPr>
            <a:spLocks noGrp="1"/>
          </p:cNvSpPr>
          <p:nvPr>
            <p:ph type="dt" sz="half" idx="10"/>
          </p:nvPr>
        </p:nvSpPr>
        <p:spPr/>
        <p:txBody>
          <a:bodyPr/>
          <a:lstStyle>
            <a:lvl1pPr>
              <a:defRPr/>
            </a:lvl1pPr>
          </a:lstStyle>
          <a:p>
            <a:pPr>
              <a:defRPr/>
            </a:pPr>
            <a:fld id="{FD44C7A9-CF71-45FD-A27B-DB6EA3E9CD07}" type="datetimeFigureOut">
              <a:rPr lang="it-IT"/>
              <a:pPr>
                <a:defRPr/>
              </a:pPr>
              <a:t>19/02/2019</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38B99488-11BE-4AE6-94FC-E38F78FBE8FB}" type="slidenum">
              <a:rPr lang="it-IT"/>
              <a:pPr>
                <a:defRPr/>
              </a:pPr>
              <a:t>‹N›</a:t>
            </a:fld>
            <a:endParaRPr lang="it-IT"/>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3"/>
          <p:cNvSpPr>
            <a:spLocks noGrp="1"/>
          </p:cNvSpPr>
          <p:nvPr>
            <p:ph type="dt" sz="half" idx="10"/>
          </p:nvPr>
        </p:nvSpPr>
        <p:spPr/>
        <p:txBody>
          <a:bodyPr/>
          <a:lstStyle>
            <a:lvl1pPr>
              <a:defRPr/>
            </a:lvl1pPr>
          </a:lstStyle>
          <a:p>
            <a:pPr>
              <a:defRPr/>
            </a:pPr>
            <a:fld id="{CCA4FDD0-1A68-4C39-BEAA-89C0980B338B}" type="datetimeFigureOut">
              <a:rPr lang="it-IT"/>
              <a:pPr>
                <a:defRPr/>
              </a:pPr>
              <a:t>19/02/2019</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A3592C5A-DA2C-4983-9605-467CC7810C26}"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6" name="Rettangolo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9" name="Rettangolo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4" name="Segnaposto data 13"/>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smtClean="0">
                <a:solidFill>
                  <a:srgbClr val="FFFFFF"/>
                </a:solidFill>
                <a:latin typeface="+mn-lt"/>
                <a:cs typeface="+mn-cs"/>
              </a:defRPr>
            </a:lvl1pPr>
          </a:lstStyle>
          <a:p>
            <a:pPr>
              <a:defRPr/>
            </a:pPr>
            <a:fld id="{057F4849-4B24-45DE-8975-683E97BFCD90}" type="datetimeFigureOut">
              <a:rPr lang="it-IT"/>
              <a:pPr>
                <a:defRPr/>
              </a:pPr>
              <a:t>19/02/2019</a:t>
            </a:fld>
            <a:endParaRPr lang="it-IT"/>
          </a:p>
        </p:txBody>
      </p:sp>
      <p:sp>
        <p:nvSpPr>
          <p:cNvPr id="3" name="Segnaposto piè di pagina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cs typeface="+mn-cs"/>
              </a:defRPr>
            </a:lvl1pPr>
          </a:lstStyle>
          <a:p>
            <a:pPr>
              <a:defRPr/>
            </a:pPr>
            <a:endParaRPr lang="it-IT"/>
          </a:p>
        </p:txBody>
      </p:sp>
      <p:sp>
        <p:nvSpPr>
          <p:cNvPr id="8" name="Rettangolo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cs typeface="+mn-cs"/>
            </a:endParaRPr>
          </a:p>
        </p:txBody>
      </p:sp>
      <p:sp>
        <p:nvSpPr>
          <p:cNvPr id="10" name="Connettore 1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cs typeface="+mn-cs"/>
            </a:endParaRPr>
          </a:p>
        </p:txBody>
      </p:sp>
      <p:sp>
        <p:nvSpPr>
          <p:cNvPr id="12" name="Ovale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e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egnaposto numero diapositiva 22"/>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fontAlgn="auto" latinLnBrk="0" hangingPunct="1">
              <a:spcBef>
                <a:spcPts val="0"/>
              </a:spcBef>
              <a:spcAft>
                <a:spcPts val="0"/>
              </a:spcAft>
              <a:defRPr kumimoji="0" sz="1600" smtClean="0">
                <a:solidFill>
                  <a:schemeClr val="accent3">
                    <a:shade val="75000"/>
                  </a:schemeClr>
                </a:solidFill>
                <a:latin typeface="+mn-lt"/>
                <a:cs typeface="+mn-cs"/>
              </a:defRPr>
            </a:lvl1pPr>
          </a:lstStyle>
          <a:p>
            <a:pPr>
              <a:defRPr/>
            </a:pPr>
            <a:fld id="{23F7458E-C350-4139-ACE7-228345C86038}" type="slidenum">
              <a:rPr lang="it-IT"/>
              <a:pPr>
                <a:defRPr/>
              </a:pPr>
              <a:t>‹N›</a:t>
            </a:fld>
            <a:endParaRPr lang="it-IT"/>
          </a:p>
        </p:txBody>
      </p:sp>
      <p:sp>
        <p:nvSpPr>
          <p:cNvPr id="1038" name="Segnaposto titolo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it-IT" smtClean="0"/>
              <a:t>Fare clic per modificare lo stile del titolo</a:t>
            </a:r>
            <a:endParaRPr lang="en-US" smtClean="0"/>
          </a:p>
        </p:txBody>
      </p:sp>
      <p:sp>
        <p:nvSpPr>
          <p:cNvPr id="1039" name="Segnaposto testo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Tree>
  </p:cSld>
  <p:clrMap bg1="lt1" tx1="dk1" bg2="lt2" tx2="dk2" accent1="accent1" accent2="accent2" accent3="accent3" accent4="accent4" accent5="accent5" accent6="accent6" hlink="hlink" folHlink="folHlink"/>
  <p:sldLayoutIdLst>
    <p:sldLayoutId id="2147484259" r:id="rId1"/>
    <p:sldLayoutId id="2147484260" r:id="rId2"/>
    <p:sldLayoutId id="2147484261" r:id="rId3"/>
    <p:sldLayoutId id="2147484262" r:id="rId4"/>
    <p:sldLayoutId id="2147484263" r:id="rId5"/>
    <p:sldLayoutId id="2147484264" r:id="rId6"/>
    <p:sldLayoutId id="2147484265" r:id="rId7"/>
    <p:sldLayoutId id="2147484266" r:id="rId8"/>
    <p:sldLayoutId id="2147484267" r:id="rId9"/>
    <p:sldLayoutId id="2147484268" r:id="rId10"/>
    <p:sldLayoutId id="2147484269" r:id="rId11"/>
  </p:sldLayoutIdLst>
  <p:txStyles>
    <p:titleStyle>
      <a:lvl1pPr algn="ctr" rtl="0" fontAlgn="base">
        <a:spcBef>
          <a:spcPct val="0"/>
        </a:spcBef>
        <a:spcAft>
          <a:spcPct val="0"/>
        </a:spcAft>
        <a:defRPr sz="3300" kern="1200">
          <a:solidFill>
            <a:srgbClr val="7B9899"/>
          </a:solidFill>
          <a:latin typeface="+mj-lt"/>
          <a:ea typeface="+mj-ea"/>
          <a:cs typeface="+mj-cs"/>
        </a:defRPr>
      </a:lvl1pPr>
      <a:lvl2pPr algn="ctr" rtl="0" fontAlgn="base">
        <a:spcBef>
          <a:spcPct val="0"/>
        </a:spcBef>
        <a:spcAft>
          <a:spcPct val="0"/>
        </a:spcAft>
        <a:defRPr sz="3300">
          <a:solidFill>
            <a:srgbClr val="7B9899"/>
          </a:solidFill>
          <a:latin typeface="Georgia" pitchFamily="18" charset="0"/>
        </a:defRPr>
      </a:lvl2pPr>
      <a:lvl3pPr algn="ctr" rtl="0" fontAlgn="base">
        <a:spcBef>
          <a:spcPct val="0"/>
        </a:spcBef>
        <a:spcAft>
          <a:spcPct val="0"/>
        </a:spcAft>
        <a:defRPr sz="3300">
          <a:solidFill>
            <a:srgbClr val="7B9899"/>
          </a:solidFill>
          <a:latin typeface="Georgia" pitchFamily="18" charset="0"/>
        </a:defRPr>
      </a:lvl3pPr>
      <a:lvl4pPr algn="ctr" rtl="0" fontAlgn="base">
        <a:spcBef>
          <a:spcPct val="0"/>
        </a:spcBef>
        <a:spcAft>
          <a:spcPct val="0"/>
        </a:spcAft>
        <a:defRPr sz="3300">
          <a:solidFill>
            <a:srgbClr val="7B9899"/>
          </a:solidFill>
          <a:latin typeface="Georgia" pitchFamily="18" charset="0"/>
        </a:defRPr>
      </a:lvl4pPr>
      <a:lvl5pPr algn="ctr" rtl="0" fontAlgn="base">
        <a:spcBef>
          <a:spcPct val="0"/>
        </a:spcBef>
        <a:spcAft>
          <a:spcPct val="0"/>
        </a:spcAft>
        <a:defRPr sz="3300">
          <a:solidFill>
            <a:srgbClr val="7B9899"/>
          </a:solidFill>
          <a:latin typeface="Georgia" pitchFamily="18" charset="0"/>
        </a:defRPr>
      </a:lvl5pPr>
      <a:lvl6pPr marL="457200" algn="ctr" rtl="0" fontAlgn="base">
        <a:spcBef>
          <a:spcPct val="0"/>
        </a:spcBef>
        <a:spcAft>
          <a:spcPct val="0"/>
        </a:spcAft>
        <a:defRPr sz="3300">
          <a:solidFill>
            <a:srgbClr val="7B9899"/>
          </a:solidFill>
          <a:latin typeface="Georgia" pitchFamily="18" charset="0"/>
        </a:defRPr>
      </a:lvl6pPr>
      <a:lvl7pPr marL="914400" algn="ctr" rtl="0" fontAlgn="base">
        <a:spcBef>
          <a:spcPct val="0"/>
        </a:spcBef>
        <a:spcAft>
          <a:spcPct val="0"/>
        </a:spcAft>
        <a:defRPr sz="3300">
          <a:solidFill>
            <a:srgbClr val="7B9899"/>
          </a:solidFill>
          <a:latin typeface="Georgia" pitchFamily="18" charset="0"/>
        </a:defRPr>
      </a:lvl7pPr>
      <a:lvl8pPr marL="1371600" algn="ctr" rtl="0" fontAlgn="base">
        <a:spcBef>
          <a:spcPct val="0"/>
        </a:spcBef>
        <a:spcAft>
          <a:spcPct val="0"/>
        </a:spcAft>
        <a:defRPr sz="3300">
          <a:solidFill>
            <a:srgbClr val="7B9899"/>
          </a:solidFill>
          <a:latin typeface="Georgia" pitchFamily="18" charset="0"/>
        </a:defRPr>
      </a:lvl8pPr>
      <a:lvl9pPr marL="1828800" algn="ctr" rtl="0" fontAlgn="base">
        <a:spcBef>
          <a:spcPct val="0"/>
        </a:spcBef>
        <a:spcAft>
          <a:spcPct val="0"/>
        </a:spcAft>
        <a:defRPr sz="3300">
          <a:solidFill>
            <a:srgbClr val="7B9899"/>
          </a:solidFill>
          <a:latin typeface="Georgia" pitchFamily="18" charset="0"/>
        </a:defRPr>
      </a:lvl9pPr>
    </p:titleStyle>
    <p:bodyStyle>
      <a:lvl1pPr marL="273050" indent="-273050" algn="l" rtl="0" fontAlgn="base">
        <a:spcBef>
          <a:spcPct val="20000"/>
        </a:spcBef>
        <a:spcAft>
          <a:spcPct val="0"/>
        </a:spcAft>
        <a:buClr>
          <a:schemeClr val="accent1"/>
        </a:buClr>
        <a:buSzPct val="85000"/>
        <a:buFont typeface="Wingdings 2" pitchFamily="18" charset="2"/>
        <a:buChar char=""/>
        <a:defRPr sz="2700" kern="1200">
          <a:solidFill>
            <a:schemeClr val="tx1"/>
          </a:solidFill>
          <a:latin typeface="+mn-lt"/>
          <a:ea typeface="+mn-ea"/>
          <a:cs typeface="+mn-cs"/>
        </a:defRPr>
      </a:lvl1pPr>
      <a:lvl2pPr marL="547688" indent="-273050" algn="l" rtl="0" fontAlgn="base">
        <a:spcBef>
          <a:spcPct val="20000"/>
        </a:spcBef>
        <a:spcAft>
          <a:spcPct val="0"/>
        </a:spcAft>
        <a:buClr>
          <a:schemeClr val="accent2"/>
        </a:buClr>
        <a:buSzPct val="70000"/>
        <a:buFont typeface="Wingdings" pitchFamily="2" charset="2"/>
        <a:buChar char=""/>
        <a:defRPr sz="2200" kern="1200">
          <a:solidFill>
            <a:schemeClr val="tx2"/>
          </a:solidFill>
          <a:latin typeface="+mn-lt"/>
          <a:ea typeface="+mn-ea"/>
          <a:cs typeface="+mn-cs"/>
        </a:defRPr>
      </a:lvl2pPr>
      <a:lvl3pPr marL="822325" indent="-228600" algn="l" rtl="0" fontAlgn="base">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fontAlgn="base">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fontAlgn="base">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13316"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it-IT" smtClean="0"/>
              <a:t>Fare clic per modificare lo stile del titolo</a:t>
            </a:r>
            <a:endParaRPr lang="en-US" smtClean="0"/>
          </a:p>
        </p:txBody>
      </p:sp>
      <p:sp>
        <p:nvSpPr>
          <p:cNvPr id="13317"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rgbClr val="04617B">
                    <a:shade val="90000"/>
                  </a:srgbClr>
                </a:solidFill>
                <a:latin typeface="+mn-lt"/>
                <a:cs typeface="+mn-cs"/>
              </a:defRPr>
            </a:lvl1pPr>
          </a:lstStyle>
          <a:p>
            <a:pPr>
              <a:defRPr/>
            </a:pPr>
            <a:fld id="{38EE5D18-8488-401F-AB28-B946A089E065}" type="datetimeFigureOut">
              <a:rPr lang="it-IT"/>
              <a:pPr>
                <a:defRPr/>
              </a:pPr>
              <a:t>19/02/2019</a:t>
            </a:fld>
            <a:endParaRPr lang="it-I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it-I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rgbClr val="04617B">
                    <a:shade val="90000"/>
                  </a:srgbClr>
                </a:solidFill>
                <a:latin typeface="+mn-lt"/>
                <a:cs typeface="+mn-cs"/>
              </a:defRPr>
            </a:lvl1pPr>
          </a:lstStyle>
          <a:p>
            <a:pPr>
              <a:defRPr/>
            </a:pPr>
            <a:fld id="{598539AE-0236-453D-BE42-5C8D4DBD4BBD}" type="slidenum">
              <a:rPr lang="it-IT"/>
              <a:pPr>
                <a:defRPr/>
              </a:pPr>
              <a:t>‹N›</a:t>
            </a:fld>
            <a:endParaRPr lang="it-IT"/>
          </a:p>
        </p:txBody>
      </p:sp>
      <p:grpSp>
        <p:nvGrpSpPr>
          <p:cNvPr id="1332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grpSp>
    </p:spTree>
  </p:cSld>
  <p:clrMap bg1="lt1" tx1="dk1" bg2="lt2" tx2="dk2" accent1="accent1" accent2="accent2" accent3="accent3" accent4="accent4" accent5="accent5" accent6="accent6" hlink="hlink" folHlink="folHlink"/>
  <p:sldLayoutIdLst>
    <p:sldLayoutId id="2147484270" r:id="rId1"/>
    <p:sldLayoutId id="2147484044" r:id="rId2"/>
    <p:sldLayoutId id="2147484271" r:id="rId3"/>
    <p:sldLayoutId id="2147484045" r:id="rId4"/>
    <p:sldLayoutId id="2147484046" r:id="rId5"/>
    <p:sldLayoutId id="2147484047" r:id="rId6"/>
    <p:sldLayoutId id="2147484048" r:id="rId7"/>
    <p:sldLayoutId id="2147484049" r:id="rId8"/>
    <p:sldLayoutId id="2147484272" r:id="rId9"/>
    <p:sldLayoutId id="2147484050" r:id="rId10"/>
    <p:sldLayoutId id="2147484051"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25604"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it-IT" smtClean="0"/>
              <a:t>Fare clic per modificare lo stile del titolo</a:t>
            </a:r>
            <a:endParaRPr lang="en-US" smtClean="0"/>
          </a:p>
        </p:txBody>
      </p:sp>
      <p:sp>
        <p:nvSpPr>
          <p:cNvPr id="25605"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rgbClr val="04617B">
                    <a:shade val="90000"/>
                  </a:srgbClr>
                </a:solidFill>
                <a:latin typeface="+mn-lt"/>
                <a:cs typeface="+mn-cs"/>
              </a:defRPr>
            </a:lvl1pPr>
          </a:lstStyle>
          <a:p>
            <a:pPr>
              <a:defRPr/>
            </a:pPr>
            <a:fld id="{EF82242B-17DC-4BE2-A415-50C670D098B5}" type="datetimeFigureOut">
              <a:rPr lang="it-IT"/>
              <a:pPr>
                <a:defRPr/>
              </a:pPr>
              <a:t>19/02/2019</a:t>
            </a:fld>
            <a:endParaRPr lang="it-I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it-I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rgbClr val="04617B">
                    <a:shade val="90000"/>
                  </a:srgbClr>
                </a:solidFill>
                <a:latin typeface="+mn-lt"/>
                <a:cs typeface="+mn-cs"/>
              </a:defRPr>
            </a:lvl1pPr>
          </a:lstStyle>
          <a:p>
            <a:pPr>
              <a:defRPr/>
            </a:pPr>
            <a:fld id="{0353939F-4F04-4490-BA92-E23B296AC9C3}" type="slidenum">
              <a:rPr lang="it-IT"/>
              <a:pPr>
                <a:defRPr/>
              </a:pPr>
              <a:t>‹N›</a:t>
            </a:fld>
            <a:endParaRPr lang="it-IT"/>
          </a:p>
        </p:txBody>
      </p:sp>
      <p:grpSp>
        <p:nvGrpSpPr>
          <p:cNvPr id="25609"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grpSp>
    </p:spTree>
  </p:cSld>
  <p:clrMap bg1="lt1" tx1="dk1" bg2="lt2" tx2="dk2" accent1="accent1" accent2="accent2" accent3="accent3" accent4="accent4" accent5="accent5" accent6="accent6" hlink="hlink" folHlink="folHlink"/>
  <p:sldLayoutIdLst>
    <p:sldLayoutId id="2147484273" r:id="rId1"/>
    <p:sldLayoutId id="2147484052" r:id="rId2"/>
    <p:sldLayoutId id="2147484274" r:id="rId3"/>
    <p:sldLayoutId id="2147484053" r:id="rId4"/>
    <p:sldLayoutId id="2147484054" r:id="rId5"/>
    <p:sldLayoutId id="2147484055" r:id="rId6"/>
    <p:sldLayoutId id="2147484056" r:id="rId7"/>
    <p:sldLayoutId id="2147484057" r:id="rId8"/>
    <p:sldLayoutId id="2147484275" r:id="rId9"/>
    <p:sldLayoutId id="2147484058" r:id="rId10"/>
    <p:sldLayoutId id="2147484059"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37892"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it-IT" smtClean="0"/>
              <a:t>Fare clic per modificare lo stile del titolo</a:t>
            </a:r>
            <a:endParaRPr lang="en-US" smtClean="0"/>
          </a:p>
        </p:txBody>
      </p:sp>
      <p:sp>
        <p:nvSpPr>
          <p:cNvPr id="37893"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rgbClr val="04617B">
                    <a:shade val="90000"/>
                  </a:srgbClr>
                </a:solidFill>
                <a:latin typeface="+mn-lt"/>
                <a:cs typeface="+mn-cs"/>
              </a:defRPr>
            </a:lvl1pPr>
          </a:lstStyle>
          <a:p>
            <a:pPr>
              <a:defRPr/>
            </a:pPr>
            <a:fld id="{35B6700F-47C7-4A61-9974-7107A33AF86A}" type="datetimeFigureOut">
              <a:rPr lang="it-IT"/>
              <a:pPr>
                <a:defRPr/>
              </a:pPr>
              <a:t>19/02/2019</a:t>
            </a:fld>
            <a:endParaRPr lang="it-I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it-I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rgbClr val="04617B">
                    <a:shade val="90000"/>
                  </a:srgbClr>
                </a:solidFill>
                <a:latin typeface="+mn-lt"/>
                <a:cs typeface="+mn-cs"/>
              </a:defRPr>
            </a:lvl1pPr>
          </a:lstStyle>
          <a:p>
            <a:pPr>
              <a:defRPr/>
            </a:pPr>
            <a:fld id="{AA15248C-FF03-46DC-AF5F-DFE96E21DE85}" type="slidenum">
              <a:rPr lang="it-IT"/>
              <a:pPr>
                <a:defRPr/>
              </a:pPr>
              <a:t>‹N›</a:t>
            </a:fld>
            <a:endParaRPr lang="it-IT"/>
          </a:p>
        </p:txBody>
      </p:sp>
      <p:grpSp>
        <p:nvGrpSpPr>
          <p:cNvPr id="37897"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grpSp>
    </p:spTree>
  </p:cSld>
  <p:clrMap bg1="lt1" tx1="dk1" bg2="lt2" tx2="dk2" accent1="accent1" accent2="accent2" accent3="accent3" accent4="accent4" accent5="accent5" accent6="accent6" hlink="hlink" folHlink="folHlink"/>
  <p:sldLayoutIdLst>
    <p:sldLayoutId id="2147484276" r:id="rId1"/>
    <p:sldLayoutId id="2147484060" r:id="rId2"/>
    <p:sldLayoutId id="2147484277" r:id="rId3"/>
    <p:sldLayoutId id="2147484061" r:id="rId4"/>
    <p:sldLayoutId id="2147484062" r:id="rId5"/>
    <p:sldLayoutId id="2147484063" r:id="rId6"/>
    <p:sldLayoutId id="2147484064" r:id="rId7"/>
    <p:sldLayoutId id="2147484065" r:id="rId8"/>
    <p:sldLayoutId id="2147484278" r:id="rId9"/>
    <p:sldLayoutId id="2147484066" r:id="rId10"/>
    <p:sldLayoutId id="2147484067"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50180"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it-IT" smtClean="0"/>
              <a:t>Fare clic per modificare lo stile del titolo</a:t>
            </a:r>
            <a:endParaRPr lang="en-US" smtClean="0"/>
          </a:p>
        </p:txBody>
      </p:sp>
      <p:sp>
        <p:nvSpPr>
          <p:cNvPr id="50181"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rgbClr val="04617B">
                    <a:shade val="90000"/>
                  </a:srgbClr>
                </a:solidFill>
                <a:latin typeface="+mn-lt"/>
                <a:cs typeface="+mn-cs"/>
              </a:defRPr>
            </a:lvl1pPr>
          </a:lstStyle>
          <a:p>
            <a:pPr>
              <a:defRPr/>
            </a:pPr>
            <a:fld id="{E233E9F1-19F0-47FC-8FEC-2130C5806370}" type="datetimeFigureOut">
              <a:rPr lang="it-IT"/>
              <a:pPr>
                <a:defRPr/>
              </a:pPr>
              <a:t>19/02/2019</a:t>
            </a:fld>
            <a:endParaRPr lang="it-I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it-I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rgbClr val="04617B">
                    <a:shade val="90000"/>
                  </a:srgbClr>
                </a:solidFill>
                <a:latin typeface="+mn-lt"/>
                <a:cs typeface="+mn-cs"/>
              </a:defRPr>
            </a:lvl1pPr>
          </a:lstStyle>
          <a:p>
            <a:pPr>
              <a:defRPr/>
            </a:pPr>
            <a:fld id="{008995F4-5471-44CE-AABE-33F0FD202DF0}" type="slidenum">
              <a:rPr lang="it-IT"/>
              <a:pPr>
                <a:defRPr/>
              </a:pPr>
              <a:t>‹N›</a:t>
            </a:fld>
            <a:endParaRPr lang="it-IT"/>
          </a:p>
        </p:txBody>
      </p:sp>
      <p:grpSp>
        <p:nvGrpSpPr>
          <p:cNvPr id="5018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grpSp>
    </p:spTree>
  </p:cSld>
  <p:clrMap bg1="lt1" tx1="dk1" bg2="lt2" tx2="dk2" accent1="accent1" accent2="accent2" accent3="accent3" accent4="accent4" accent5="accent5" accent6="accent6" hlink="hlink" folHlink="folHlink"/>
  <p:sldLayoutIdLst>
    <p:sldLayoutId id="2147484279" r:id="rId1"/>
    <p:sldLayoutId id="2147484068" r:id="rId2"/>
    <p:sldLayoutId id="2147484280" r:id="rId3"/>
    <p:sldLayoutId id="2147484069" r:id="rId4"/>
    <p:sldLayoutId id="2147484070" r:id="rId5"/>
    <p:sldLayoutId id="2147484071" r:id="rId6"/>
    <p:sldLayoutId id="2147484072" r:id="rId7"/>
    <p:sldLayoutId id="2147484073" r:id="rId8"/>
    <p:sldLayoutId id="2147484281" r:id="rId9"/>
    <p:sldLayoutId id="2147484074" r:id="rId10"/>
    <p:sldLayoutId id="2147484075"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6246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it-IT" smtClean="0"/>
              <a:t>Fare clic per modificare lo stile del titolo</a:t>
            </a:r>
            <a:endParaRPr lang="en-US" smtClean="0"/>
          </a:p>
        </p:txBody>
      </p:sp>
      <p:sp>
        <p:nvSpPr>
          <p:cNvPr id="6246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rgbClr val="04617B">
                    <a:shade val="90000"/>
                  </a:srgbClr>
                </a:solidFill>
                <a:latin typeface="+mn-lt"/>
                <a:cs typeface="+mn-cs"/>
              </a:defRPr>
            </a:lvl1pPr>
          </a:lstStyle>
          <a:p>
            <a:pPr>
              <a:defRPr/>
            </a:pPr>
            <a:fld id="{0BDD5124-B974-452B-92A9-0F3A63FCDFCC}" type="datetimeFigureOut">
              <a:rPr lang="it-IT"/>
              <a:pPr>
                <a:defRPr/>
              </a:pPr>
              <a:t>19/02/2019</a:t>
            </a:fld>
            <a:endParaRPr lang="it-I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it-I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rgbClr val="04617B">
                    <a:shade val="90000"/>
                  </a:srgbClr>
                </a:solidFill>
                <a:latin typeface="+mn-lt"/>
                <a:cs typeface="+mn-cs"/>
              </a:defRPr>
            </a:lvl1pPr>
          </a:lstStyle>
          <a:p>
            <a:pPr>
              <a:defRPr/>
            </a:pPr>
            <a:fld id="{D918D8D2-EB48-4B2F-9E0E-00B3EEFB29E9}" type="slidenum">
              <a:rPr lang="it-IT"/>
              <a:pPr>
                <a:defRPr/>
              </a:pPr>
              <a:t>‹N›</a:t>
            </a:fld>
            <a:endParaRPr lang="it-IT"/>
          </a:p>
        </p:txBody>
      </p:sp>
      <p:grpSp>
        <p:nvGrpSpPr>
          <p:cNvPr id="6247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grpSp>
    </p:spTree>
  </p:cSld>
  <p:clrMap bg1="lt1" tx1="dk1" bg2="lt2" tx2="dk2" accent1="accent1" accent2="accent2" accent3="accent3" accent4="accent4" accent5="accent5" accent6="accent6" hlink="hlink" folHlink="folHlink"/>
  <p:sldLayoutIdLst>
    <p:sldLayoutId id="2147484282" r:id="rId1"/>
    <p:sldLayoutId id="2147484076" r:id="rId2"/>
    <p:sldLayoutId id="2147484283" r:id="rId3"/>
    <p:sldLayoutId id="2147484077" r:id="rId4"/>
    <p:sldLayoutId id="2147484078" r:id="rId5"/>
    <p:sldLayoutId id="2147484079" r:id="rId6"/>
    <p:sldLayoutId id="2147484080" r:id="rId7"/>
    <p:sldLayoutId id="2147484081" r:id="rId8"/>
    <p:sldLayoutId id="2147484284" r:id="rId9"/>
    <p:sldLayoutId id="2147484082" r:id="rId10"/>
    <p:sldLayoutId id="2147484083"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74756"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it-IT" smtClean="0"/>
              <a:t>Fare clic per modificare lo stile del titolo</a:t>
            </a:r>
            <a:endParaRPr lang="en-US" smtClean="0"/>
          </a:p>
        </p:txBody>
      </p:sp>
      <p:sp>
        <p:nvSpPr>
          <p:cNvPr id="74757"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rgbClr val="04617B">
                    <a:shade val="90000"/>
                  </a:srgbClr>
                </a:solidFill>
                <a:latin typeface="+mn-lt"/>
                <a:cs typeface="+mn-cs"/>
              </a:defRPr>
            </a:lvl1pPr>
          </a:lstStyle>
          <a:p>
            <a:pPr>
              <a:defRPr/>
            </a:pPr>
            <a:fld id="{5BB2A0B7-B3EC-483A-9D78-D224879DA25B}" type="datetimeFigureOut">
              <a:rPr lang="it-IT"/>
              <a:pPr>
                <a:defRPr/>
              </a:pPr>
              <a:t>19/02/2019</a:t>
            </a:fld>
            <a:endParaRPr lang="it-IT"/>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cs typeface="+mn-cs"/>
              </a:defRPr>
            </a:lvl1pPr>
          </a:lstStyle>
          <a:p>
            <a:pPr>
              <a:defRPr/>
            </a:pPr>
            <a:endParaRPr lang="it-IT"/>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rgbClr val="04617B">
                    <a:shade val="90000"/>
                  </a:srgbClr>
                </a:solidFill>
                <a:latin typeface="+mn-lt"/>
                <a:cs typeface="+mn-cs"/>
              </a:defRPr>
            </a:lvl1pPr>
          </a:lstStyle>
          <a:p>
            <a:pPr>
              <a:defRPr/>
            </a:pPr>
            <a:fld id="{6A142353-0505-4DAD-AD3B-175068B4A5E1}" type="slidenum">
              <a:rPr lang="it-IT"/>
              <a:pPr>
                <a:defRPr/>
              </a:pPr>
              <a:t>‹N›</a:t>
            </a:fld>
            <a:endParaRPr lang="it-IT"/>
          </a:p>
        </p:txBody>
      </p:sp>
      <p:grpSp>
        <p:nvGrpSpPr>
          <p:cNvPr id="7476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solidFill>
                  <a:prstClr val="black"/>
                </a:solidFill>
                <a:latin typeface="+mn-lt"/>
                <a:cs typeface="+mn-cs"/>
              </a:endParaRPr>
            </a:p>
          </p:txBody>
        </p:sp>
      </p:grpSp>
    </p:spTree>
  </p:cSld>
  <p:clrMap bg1="lt1" tx1="dk1" bg2="lt2" tx2="dk2" accent1="accent1" accent2="accent2" accent3="accent3" accent4="accent4" accent5="accent5" accent6="accent6" hlink="hlink" folHlink="folHlink"/>
  <p:sldLayoutIdLst>
    <p:sldLayoutId id="2147484285" r:id="rId1"/>
    <p:sldLayoutId id="2147484084" r:id="rId2"/>
    <p:sldLayoutId id="2147484286" r:id="rId3"/>
    <p:sldLayoutId id="2147484085" r:id="rId4"/>
    <p:sldLayoutId id="2147484086" r:id="rId5"/>
    <p:sldLayoutId id="2147484087" r:id="rId6"/>
    <p:sldLayoutId id="2147484088" r:id="rId7"/>
    <p:sldLayoutId id="2147484089" r:id="rId8"/>
    <p:sldLayoutId id="2147484287" r:id="rId9"/>
    <p:sldLayoutId id="2147484090" r:id="rId10"/>
    <p:sldLayoutId id="2147484091" r:id="rId11"/>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1425"/>
            <a:ext cx="3575050" cy="1806575"/>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B4DCFA"/>
              </a:solidFill>
            </a:endParaRPr>
          </a:p>
        </p:txBody>
      </p:sp>
      <p:sp>
        <p:nvSpPr>
          <p:cNvPr id="8" name="Freeform 7"/>
          <p:cNvSpPr/>
          <p:nvPr/>
        </p:nvSpPr>
        <p:spPr>
          <a:xfrm>
            <a:off x="-1588" y="5051425"/>
            <a:ext cx="9145588" cy="180657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B4DCFA"/>
              </a:solidFill>
            </a:endParaRPr>
          </a:p>
        </p:txBody>
      </p:sp>
      <p:sp>
        <p:nvSpPr>
          <p:cNvPr id="2" name="Title Placeholder 1"/>
          <p:cNvSpPr>
            <a:spLocks noGrp="1"/>
          </p:cNvSpPr>
          <p:nvPr>
            <p:ph type="title"/>
          </p:nvPr>
        </p:nvSpPr>
        <p:spPr>
          <a:xfrm>
            <a:off x="822325" y="365125"/>
            <a:ext cx="7521575" cy="549275"/>
          </a:xfrm>
          <a:prstGeom prst="rect">
            <a:avLst/>
          </a:prstGeom>
        </p:spPr>
        <p:txBody>
          <a:bodyPr vert="horz" lIns="91440" tIns="45720" rIns="91440" bIns="45720" rtlCol="0" anchor="ctr">
            <a:noAutofit/>
          </a:bodyPr>
          <a:lstStyle/>
          <a:p>
            <a:r>
              <a:rPr lang="it-IT" smtClean="0"/>
              <a:t>Fare clic per modificare lo stile del titolo</a:t>
            </a:r>
            <a:endParaRPr lang="en-US" dirty="0"/>
          </a:p>
        </p:txBody>
      </p:sp>
      <p:sp>
        <p:nvSpPr>
          <p:cNvPr id="87045" name="Text Placeholder 2"/>
          <p:cNvSpPr>
            <a:spLocks noGrp="1"/>
          </p:cNvSpPr>
          <p:nvPr>
            <p:ph type="body" idx="1"/>
          </p:nvPr>
        </p:nvSpPr>
        <p:spPr bwMode="auto">
          <a:xfrm>
            <a:off x="822325" y="1100138"/>
            <a:ext cx="7521575" cy="35798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4" name="Date Placeholder 3"/>
          <p:cNvSpPr>
            <a:spLocks noGrp="1"/>
          </p:cNvSpPr>
          <p:nvPr>
            <p:ph type="dt" sz="half" idx="2"/>
          </p:nvPr>
        </p:nvSpPr>
        <p:spPr>
          <a:xfrm rot="19140000">
            <a:off x="201613" y="5870575"/>
            <a:ext cx="2176462" cy="201613"/>
          </a:xfrm>
          <a:prstGeom prst="rect">
            <a:avLst/>
          </a:prstGeom>
        </p:spPr>
        <p:txBody>
          <a:bodyPr vert="horz" lIns="91440" tIns="45720" rIns="91440" bIns="45720" rtlCol="0" anchor="ctr"/>
          <a:lstStyle>
            <a:lvl1pPr algn="l" fontAlgn="auto">
              <a:spcBef>
                <a:spcPts val="0"/>
              </a:spcBef>
              <a:spcAft>
                <a:spcPts val="0"/>
              </a:spcAft>
              <a:defRPr sz="1200" smtClean="0">
                <a:solidFill>
                  <a:srgbClr val="FFFFFF"/>
                </a:solidFill>
                <a:latin typeface="+mn-lt"/>
                <a:cs typeface="+mn-cs"/>
              </a:defRPr>
            </a:lvl1pPr>
          </a:lstStyle>
          <a:p>
            <a:pPr>
              <a:defRPr/>
            </a:pPr>
            <a:fld id="{8290C20F-901E-449D-966E-1AF3CF561013}" type="datetimeFigureOut">
              <a:rPr lang="it-IT"/>
              <a:pPr>
                <a:defRPr/>
              </a:pPr>
              <a:t>19/02/2019</a:t>
            </a:fld>
            <a:endParaRPr lang="it-IT"/>
          </a:p>
        </p:txBody>
      </p:sp>
      <p:sp>
        <p:nvSpPr>
          <p:cNvPr id="5" name="Footer Placeholder 4"/>
          <p:cNvSpPr>
            <a:spLocks noGrp="1"/>
          </p:cNvSpPr>
          <p:nvPr>
            <p:ph type="ftr" sz="quarter" idx="3"/>
          </p:nvPr>
        </p:nvSpPr>
        <p:spPr>
          <a:xfrm>
            <a:off x="3517900" y="6284913"/>
            <a:ext cx="4724400" cy="274637"/>
          </a:xfrm>
          <a:prstGeom prst="rect">
            <a:avLst/>
          </a:prstGeom>
        </p:spPr>
        <p:txBody>
          <a:bodyPr vert="horz" lIns="91440" tIns="45720" rIns="91440" bIns="45720" rtlCol="0" anchor="ctr"/>
          <a:lstStyle>
            <a:lvl1pPr algn="r" fontAlgn="auto">
              <a:spcBef>
                <a:spcPts val="0"/>
              </a:spcBef>
              <a:spcAft>
                <a:spcPts val="0"/>
              </a:spcAft>
              <a:defRPr sz="1000" cap="all" spc="200" baseline="0">
                <a:solidFill>
                  <a:srgbClr val="FFFFFF"/>
                </a:solidFill>
                <a:latin typeface="+mn-lt"/>
                <a:cs typeface="+mn-cs"/>
              </a:defRPr>
            </a:lvl1pPr>
          </a:lstStyle>
          <a:p>
            <a:pPr>
              <a:defRPr/>
            </a:pPr>
            <a:endParaRPr lang="it-IT"/>
          </a:p>
        </p:txBody>
      </p:sp>
      <p:sp>
        <p:nvSpPr>
          <p:cNvPr id="6" name="Slide Number Placeholder 5"/>
          <p:cNvSpPr>
            <a:spLocks noGrp="1"/>
          </p:cNvSpPr>
          <p:nvPr>
            <p:ph type="sldNum" sz="quarter" idx="4"/>
          </p:nvPr>
        </p:nvSpPr>
        <p:spPr>
          <a:xfrm>
            <a:off x="8401050" y="6170613"/>
            <a:ext cx="503238" cy="503237"/>
          </a:xfrm>
          <a:prstGeom prst="ellipse">
            <a:avLst/>
          </a:prstGeom>
          <a:ln w="19050">
            <a:solidFill>
              <a:srgbClr val="FFFFFF"/>
            </a:solidFill>
          </a:ln>
        </p:spPr>
        <p:txBody>
          <a:bodyPr vert="horz" lIns="9144" tIns="9144" rIns="9144" bIns="9144" rtlCol="0" anchor="ctr">
            <a:normAutofit/>
          </a:bodyPr>
          <a:lstStyle>
            <a:lvl1pPr algn="ctr" fontAlgn="auto">
              <a:spcBef>
                <a:spcPts val="0"/>
              </a:spcBef>
              <a:spcAft>
                <a:spcPts val="0"/>
              </a:spcAft>
              <a:defRPr sz="1650" smtClean="0">
                <a:solidFill>
                  <a:srgbClr val="FFFFFF"/>
                </a:solidFill>
                <a:latin typeface="+mn-lt"/>
                <a:cs typeface="+mn-cs"/>
              </a:defRPr>
            </a:lvl1pPr>
          </a:lstStyle>
          <a:p>
            <a:pPr>
              <a:defRPr/>
            </a:pPr>
            <a:fld id="{488D179C-372A-40E3-9D45-204625F793F6}"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288" r:id="rId1"/>
    <p:sldLayoutId id="2147484092" r:id="rId2"/>
    <p:sldLayoutId id="2147484289" r:id="rId3"/>
    <p:sldLayoutId id="2147484093" r:id="rId4"/>
    <p:sldLayoutId id="2147484094" r:id="rId5"/>
    <p:sldLayoutId id="2147484095" r:id="rId6"/>
    <p:sldLayoutId id="2147484096" r:id="rId7"/>
    <p:sldLayoutId id="2147484290" r:id="rId8"/>
    <p:sldLayoutId id="2147484291" r:id="rId9"/>
    <p:sldLayoutId id="2147484097" r:id="rId10"/>
    <p:sldLayoutId id="2147484098" r:id="rId11"/>
  </p:sldLayoutIdLst>
  <p:txStyles>
    <p:titleStyle>
      <a:lvl1pPr algn="l" rtl="0" fontAlgn="base">
        <a:spcBef>
          <a:spcPct val="0"/>
        </a:spcBef>
        <a:spcAft>
          <a:spcPct val="0"/>
        </a:spcAft>
        <a:defRPr sz="2800" kern="1200" cap="all">
          <a:solidFill>
            <a:schemeClr val="tx1"/>
          </a:solidFill>
          <a:latin typeface="+mj-lt"/>
          <a:ea typeface="+mj-ea"/>
          <a:cs typeface="+mj-cs"/>
        </a:defRPr>
      </a:lvl1pPr>
      <a:lvl2pPr algn="l" rtl="0" fontAlgn="base">
        <a:spcBef>
          <a:spcPct val="0"/>
        </a:spcBef>
        <a:spcAft>
          <a:spcPct val="0"/>
        </a:spcAft>
        <a:defRPr sz="2800">
          <a:solidFill>
            <a:schemeClr val="tx1"/>
          </a:solidFill>
          <a:latin typeface="Franklin Gothic Medium" pitchFamily="34" charset="0"/>
        </a:defRPr>
      </a:lvl2pPr>
      <a:lvl3pPr algn="l" rtl="0" fontAlgn="base">
        <a:spcBef>
          <a:spcPct val="0"/>
        </a:spcBef>
        <a:spcAft>
          <a:spcPct val="0"/>
        </a:spcAft>
        <a:defRPr sz="2800">
          <a:solidFill>
            <a:schemeClr val="tx1"/>
          </a:solidFill>
          <a:latin typeface="Franklin Gothic Medium" pitchFamily="34" charset="0"/>
        </a:defRPr>
      </a:lvl3pPr>
      <a:lvl4pPr algn="l" rtl="0" fontAlgn="base">
        <a:spcBef>
          <a:spcPct val="0"/>
        </a:spcBef>
        <a:spcAft>
          <a:spcPct val="0"/>
        </a:spcAft>
        <a:defRPr sz="2800">
          <a:solidFill>
            <a:schemeClr val="tx1"/>
          </a:solidFill>
          <a:latin typeface="Franklin Gothic Medium" pitchFamily="34" charset="0"/>
        </a:defRPr>
      </a:lvl4pPr>
      <a:lvl5pPr algn="l" rtl="0" fontAlgn="base">
        <a:spcBef>
          <a:spcPct val="0"/>
        </a:spcBef>
        <a:spcAft>
          <a:spcPct val="0"/>
        </a:spcAft>
        <a:defRPr sz="2800">
          <a:solidFill>
            <a:schemeClr val="tx1"/>
          </a:solidFill>
          <a:latin typeface="Franklin Gothic Medium" pitchFamily="34" charset="0"/>
        </a:defRPr>
      </a:lvl5pPr>
      <a:lvl6pPr marL="457200" algn="l" rtl="0" fontAlgn="base">
        <a:spcBef>
          <a:spcPct val="0"/>
        </a:spcBef>
        <a:spcAft>
          <a:spcPct val="0"/>
        </a:spcAft>
        <a:defRPr sz="2800">
          <a:solidFill>
            <a:schemeClr val="tx1"/>
          </a:solidFill>
          <a:latin typeface="Franklin Gothic Medium" pitchFamily="34" charset="0"/>
        </a:defRPr>
      </a:lvl6pPr>
      <a:lvl7pPr marL="914400" algn="l" rtl="0" fontAlgn="base">
        <a:spcBef>
          <a:spcPct val="0"/>
        </a:spcBef>
        <a:spcAft>
          <a:spcPct val="0"/>
        </a:spcAft>
        <a:defRPr sz="2800">
          <a:solidFill>
            <a:schemeClr val="tx1"/>
          </a:solidFill>
          <a:latin typeface="Franklin Gothic Medium" pitchFamily="34" charset="0"/>
        </a:defRPr>
      </a:lvl7pPr>
      <a:lvl8pPr marL="1371600" algn="l" rtl="0" fontAlgn="base">
        <a:spcBef>
          <a:spcPct val="0"/>
        </a:spcBef>
        <a:spcAft>
          <a:spcPct val="0"/>
        </a:spcAft>
        <a:defRPr sz="2800">
          <a:solidFill>
            <a:schemeClr val="tx1"/>
          </a:solidFill>
          <a:latin typeface="Franklin Gothic Medium" pitchFamily="34" charset="0"/>
        </a:defRPr>
      </a:lvl8pPr>
      <a:lvl9pPr marL="1828800" algn="l" rtl="0" fontAlgn="base">
        <a:spcBef>
          <a:spcPct val="0"/>
        </a:spcBef>
        <a:spcAft>
          <a:spcPct val="0"/>
        </a:spcAft>
        <a:defRPr sz="2800">
          <a:solidFill>
            <a:schemeClr val="tx1"/>
          </a:solidFill>
          <a:latin typeface="Franklin Gothic Medium" pitchFamily="34" charset="0"/>
        </a:defRPr>
      </a:lvl9pPr>
    </p:titleStyle>
    <p:bodyStyle>
      <a:lvl1pPr marL="342900" indent="-342900" algn="l" rtl="0" fontAlgn="base">
        <a:spcBef>
          <a:spcPts val="800"/>
        </a:spcBef>
        <a:spcAft>
          <a:spcPct val="0"/>
        </a:spcAft>
        <a:buFont typeface="Arial" charset="0"/>
        <a:defRPr sz="1600" b="1" kern="1200">
          <a:solidFill>
            <a:schemeClr val="tx1"/>
          </a:solidFill>
          <a:latin typeface="+mn-lt"/>
          <a:ea typeface="+mn-ea"/>
          <a:cs typeface="+mn-cs"/>
        </a:defRPr>
      </a:lvl1pPr>
      <a:lvl2pPr marL="173038" indent="-173038" algn="l" rtl="0" fontAlgn="base">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2pPr>
      <a:lvl3pPr marL="401638" indent="-163513" algn="l" rtl="0" fontAlgn="base">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3pPr>
      <a:lvl4pPr marL="630238" indent="-163513" algn="l" rtl="0" fontAlgn="base">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4pPr>
      <a:lvl5pPr marL="858838" indent="-173038" algn="l" rtl="0" fontAlgn="base">
        <a:spcBef>
          <a:spcPts val="300"/>
        </a:spcBef>
        <a:spcAft>
          <a:spcPct val="0"/>
        </a:spcAft>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9" name="Rectangle 8"/>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Placeholder 1"/>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lstStyle/>
          <a:p>
            <a:r>
              <a:rPr lang="it-IT" smtClean="0"/>
              <a:t>Fare clic per modificare lo stile del titolo</a:t>
            </a:r>
            <a:endParaRPr lang="en-US" dirty="0"/>
          </a:p>
        </p:txBody>
      </p:sp>
      <p:sp>
        <p:nvSpPr>
          <p:cNvPr id="99341" name="Text Placeholder 2"/>
          <p:cNvSpPr>
            <a:spLocks noGrp="1"/>
          </p:cNvSpPr>
          <p:nvPr>
            <p:ph type="body" idx="1"/>
          </p:nvPr>
        </p:nvSpPr>
        <p:spPr bwMode="auto">
          <a:xfrm>
            <a:off x="1143000" y="731838"/>
            <a:ext cx="6400800" cy="34750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fontAlgn="auto">
              <a:spcBef>
                <a:spcPts val="0"/>
              </a:spcBef>
              <a:spcAft>
                <a:spcPts val="0"/>
              </a:spcAft>
              <a:defRPr sz="1100" b="1" smtClean="0">
                <a:solidFill>
                  <a:prstClr val="black">
                    <a:lumMod val="50000"/>
                    <a:lumOff val="50000"/>
                  </a:prstClr>
                </a:solidFill>
                <a:latin typeface="+mn-lt"/>
                <a:cs typeface="+mn-cs"/>
              </a:defRPr>
            </a:lvl1pPr>
          </a:lstStyle>
          <a:p>
            <a:pPr>
              <a:defRPr/>
            </a:pPr>
            <a:fld id="{DA41FFE5-32A6-40AB-A8E5-DB1B4079A989}" type="datetimeFigureOut">
              <a:rPr lang="it-IT"/>
              <a:pPr>
                <a:defRPr/>
              </a:pPr>
              <a:t>19/02/2019</a:t>
            </a:fld>
            <a:endParaRPr lang="it-IT"/>
          </a:p>
        </p:txBody>
      </p:sp>
      <p:sp>
        <p:nvSpPr>
          <p:cNvPr id="5"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algn="l" fontAlgn="auto">
              <a:spcBef>
                <a:spcPts val="0"/>
              </a:spcBef>
              <a:spcAft>
                <a:spcPts val="0"/>
              </a:spcAft>
              <a:defRPr sz="1100" b="1">
                <a:solidFill>
                  <a:prstClr val="black">
                    <a:lumMod val="50000"/>
                    <a:lumOff val="50000"/>
                  </a:prstClr>
                </a:solidFill>
                <a:latin typeface="+mn-lt"/>
                <a:cs typeface="+mn-cs"/>
              </a:defRPr>
            </a:lvl1pPr>
          </a:lstStyle>
          <a:p>
            <a:pPr>
              <a:defRPr/>
            </a:pPr>
            <a:endParaRPr lang="it-IT"/>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fontAlgn="auto">
              <a:spcBef>
                <a:spcPts val="0"/>
              </a:spcBef>
              <a:spcAft>
                <a:spcPts val="0"/>
              </a:spcAft>
              <a:defRPr sz="1200" b="1" smtClean="0">
                <a:solidFill>
                  <a:prstClr val="black">
                    <a:lumMod val="50000"/>
                    <a:lumOff val="50000"/>
                  </a:prstClr>
                </a:solidFill>
                <a:latin typeface="+mn-lt"/>
                <a:cs typeface="+mn-cs"/>
              </a:defRPr>
            </a:lvl1pPr>
          </a:lstStyle>
          <a:p>
            <a:pPr>
              <a:defRPr/>
            </a:pPr>
            <a:fld id="{0273D14B-26F1-47E3-AC85-DAE8C04ADD3B}"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292" r:id="rId1"/>
    <p:sldLayoutId id="2147484099" r:id="rId2"/>
    <p:sldLayoutId id="2147484293" r:id="rId3"/>
    <p:sldLayoutId id="2147484100" r:id="rId4"/>
    <p:sldLayoutId id="2147484101" r:id="rId5"/>
    <p:sldLayoutId id="2147484102" r:id="rId6"/>
    <p:sldLayoutId id="2147484103" r:id="rId7"/>
    <p:sldLayoutId id="2147484104" r:id="rId8"/>
    <p:sldLayoutId id="2147484294" r:id="rId9"/>
    <p:sldLayoutId id="2147484105" r:id="rId10"/>
    <p:sldLayoutId id="2147484106" r:id="rId11"/>
  </p:sldLayoutIdLst>
  <p:timing>
    <p:tnLst>
      <p:par>
        <p:cTn id="1" dur="indefinite" restart="never" nodeType="tmRoot"/>
      </p:par>
    </p:tnLst>
  </p:timing>
  <p:txStyles>
    <p:titleStyle>
      <a:lvl1pPr marL="319088" indent="-319088" algn="r" rtl="0" fontAlgn="base">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fontAlgn="base">
        <a:spcBef>
          <a:spcPct val="20000"/>
        </a:spcBef>
        <a:spcAft>
          <a:spcPts val="300"/>
        </a:spcAft>
        <a:buClr>
          <a:srgbClr val="C3260C"/>
        </a:buClr>
        <a:buSzPct val="130000"/>
        <a:buFont typeface="Georgia" pitchFamily="18" charset="0"/>
        <a:buChar char="*"/>
        <a:defRPr sz="2200" kern="1200">
          <a:solidFill>
            <a:srgbClr val="404040"/>
          </a:solidFill>
          <a:latin typeface="+mn-lt"/>
          <a:ea typeface="+mn-ea"/>
          <a:cs typeface="+mn-cs"/>
        </a:defRPr>
      </a:lvl1pPr>
      <a:lvl2pPr marL="547688" indent="-182563" algn="l" rtl="0" fontAlgn="base">
        <a:spcBef>
          <a:spcPct val="20000"/>
        </a:spcBef>
        <a:spcAft>
          <a:spcPts val="300"/>
        </a:spcAft>
        <a:buClr>
          <a:srgbClr val="C3260C"/>
        </a:buClr>
        <a:buSzPct val="130000"/>
        <a:buFont typeface="Georgia" pitchFamily="18" charset="0"/>
        <a:buChar char="*"/>
        <a:defRPr sz="2000" kern="1200">
          <a:solidFill>
            <a:srgbClr val="404040"/>
          </a:solidFill>
          <a:latin typeface="+mn-lt"/>
          <a:ea typeface="+mn-ea"/>
          <a:cs typeface="+mn-cs"/>
        </a:defRPr>
      </a:lvl2pPr>
      <a:lvl3pPr marL="822325" indent="-182563" algn="l" rtl="0" fontAlgn="base">
        <a:spcBef>
          <a:spcPct val="20000"/>
        </a:spcBef>
        <a:spcAft>
          <a:spcPts val="300"/>
        </a:spcAft>
        <a:buClr>
          <a:srgbClr val="C3260C"/>
        </a:buClr>
        <a:buSzPct val="130000"/>
        <a:buFont typeface="Georgia" pitchFamily="18" charset="0"/>
        <a:buChar char="*"/>
        <a:defRPr kern="1200">
          <a:solidFill>
            <a:srgbClr val="404040"/>
          </a:solidFill>
          <a:latin typeface="+mn-lt"/>
          <a:ea typeface="+mn-ea"/>
          <a:cs typeface="+mn-cs"/>
        </a:defRPr>
      </a:lvl3pPr>
      <a:lvl4pPr marL="1096963" indent="-182563" algn="l" rtl="0" fontAlgn="base">
        <a:spcBef>
          <a:spcPct val="20000"/>
        </a:spcBef>
        <a:spcAft>
          <a:spcPts val="300"/>
        </a:spcAft>
        <a:buClr>
          <a:srgbClr val="C3260C"/>
        </a:buClr>
        <a:buSzPct val="130000"/>
        <a:buFont typeface="Georgia" pitchFamily="18" charset="0"/>
        <a:buChar char="*"/>
        <a:defRPr sz="1600" kern="1200">
          <a:solidFill>
            <a:srgbClr val="404040"/>
          </a:solidFill>
          <a:latin typeface="+mn-lt"/>
          <a:ea typeface="+mn-ea"/>
          <a:cs typeface="+mn-cs"/>
        </a:defRPr>
      </a:lvl4pPr>
      <a:lvl5pPr marL="1389063" indent="-182563" algn="l" rtl="0" fontAlgn="base">
        <a:spcBef>
          <a:spcPct val="20000"/>
        </a:spcBef>
        <a:spcAft>
          <a:spcPts val="300"/>
        </a:spcAft>
        <a:buClr>
          <a:srgbClr val="C3260C"/>
        </a:buClr>
        <a:buSzPct val="130000"/>
        <a:buFont typeface="Georgia"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9" name="Rectangle 8"/>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Placeholder 1"/>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lstStyle/>
          <a:p>
            <a:r>
              <a:rPr lang="it-IT" smtClean="0"/>
              <a:t>Fare clic per modificare lo stile del titolo</a:t>
            </a:r>
            <a:endParaRPr lang="en-US" dirty="0"/>
          </a:p>
        </p:txBody>
      </p:sp>
      <p:sp>
        <p:nvSpPr>
          <p:cNvPr id="111629" name="Text Placeholder 2"/>
          <p:cNvSpPr>
            <a:spLocks noGrp="1"/>
          </p:cNvSpPr>
          <p:nvPr>
            <p:ph type="body" idx="1"/>
          </p:nvPr>
        </p:nvSpPr>
        <p:spPr bwMode="auto">
          <a:xfrm>
            <a:off x="1143000" y="731838"/>
            <a:ext cx="6400800" cy="34750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fontAlgn="auto">
              <a:spcBef>
                <a:spcPts val="0"/>
              </a:spcBef>
              <a:spcAft>
                <a:spcPts val="0"/>
              </a:spcAft>
              <a:defRPr sz="1100" b="1" smtClean="0">
                <a:solidFill>
                  <a:prstClr val="black">
                    <a:lumMod val="50000"/>
                    <a:lumOff val="50000"/>
                  </a:prstClr>
                </a:solidFill>
                <a:latin typeface="+mn-lt"/>
                <a:cs typeface="+mn-cs"/>
              </a:defRPr>
            </a:lvl1pPr>
          </a:lstStyle>
          <a:p>
            <a:pPr>
              <a:defRPr/>
            </a:pPr>
            <a:fld id="{59A6B4F7-10A7-4624-A6E9-208AE370E2F4}" type="datetimeFigureOut">
              <a:rPr lang="it-IT"/>
              <a:pPr>
                <a:defRPr/>
              </a:pPr>
              <a:t>19/02/2019</a:t>
            </a:fld>
            <a:endParaRPr lang="it-IT"/>
          </a:p>
        </p:txBody>
      </p:sp>
      <p:sp>
        <p:nvSpPr>
          <p:cNvPr id="5"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algn="l" fontAlgn="auto">
              <a:spcBef>
                <a:spcPts val="0"/>
              </a:spcBef>
              <a:spcAft>
                <a:spcPts val="0"/>
              </a:spcAft>
              <a:defRPr sz="1100" b="1">
                <a:solidFill>
                  <a:prstClr val="black">
                    <a:lumMod val="50000"/>
                    <a:lumOff val="50000"/>
                  </a:prstClr>
                </a:solidFill>
                <a:latin typeface="+mn-lt"/>
                <a:cs typeface="+mn-cs"/>
              </a:defRPr>
            </a:lvl1pPr>
          </a:lstStyle>
          <a:p>
            <a:pPr>
              <a:defRPr/>
            </a:pPr>
            <a:endParaRPr lang="it-IT"/>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fontAlgn="auto">
              <a:spcBef>
                <a:spcPts val="0"/>
              </a:spcBef>
              <a:spcAft>
                <a:spcPts val="0"/>
              </a:spcAft>
              <a:defRPr sz="1200" b="1" smtClean="0">
                <a:solidFill>
                  <a:prstClr val="black">
                    <a:lumMod val="50000"/>
                    <a:lumOff val="50000"/>
                  </a:prstClr>
                </a:solidFill>
                <a:latin typeface="+mn-lt"/>
                <a:cs typeface="+mn-cs"/>
              </a:defRPr>
            </a:lvl1pPr>
          </a:lstStyle>
          <a:p>
            <a:pPr>
              <a:defRPr/>
            </a:pPr>
            <a:fld id="{188189B8-EDD4-4A69-B7E4-9C2979EFEB83}"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295" r:id="rId1"/>
    <p:sldLayoutId id="2147484107" r:id="rId2"/>
    <p:sldLayoutId id="2147484296" r:id="rId3"/>
    <p:sldLayoutId id="2147484108" r:id="rId4"/>
    <p:sldLayoutId id="2147484109" r:id="rId5"/>
    <p:sldLayoutId id="2147484110" r:id="rId6"/>
    <p:sldLayoutId id="2147484111" r:id="rId7"/>
    <p:sldLayoutId id="2147484112" r:id="rId8"/>
    <p:sldLayoutId id="2147484297" r:id="rId9"/>
    <p:sldLayoutId id="2147484113" r:id="rId10"/>
    <p:sldLayoutId id="2147484114" r:id="rId11"/>
  </p:sldLayoutIdLst>
  <p:timing>
    <p:tnLst>
      <p:par>
        <p:cTn id="1" dur="indefinite" restart="never" nodeType="tmRoot"/>
      </p:par>
    </p:tnLst>
  </p:timing>
  <p:txStyles>
    <p:titleStyle>
      <a:lvl1pPr marL="319088" indent="-319088" algn="r" rtl="0" fontAlgn="base">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fontAlgn="base">
        <a:spcBef>
          <a:spcPct val="20000"/>
        </a:spcBef>
        <a:spcAft>
          <a:spcPts val="300"/>
        </a:spcAft>
        <a:buClr>
          <a:srgbClr val="C3260C"/>
        </a:buClr>
        <a:buSzPct val="130000"/>
        <a:buFont typeface="Georgia" pitchFamily="18" charset="0"/>
        <a:buChar char="*"/>
        <a:defRPr sz="2200" kern="1200">
          <a:solidFill>
            <a:srgbClr val="404040"/>
          </a:solidFill>
          <a:latin typeface="+mn-lt"/>
          <a:ea typeface="+mn-ea"/>
          <a:cs typeface="+mn-cs"/>
        </a:defRPr>
      </a:lvl1pPr>
      <a:lvl2pPr marL="547688" indent="-182563" algn="l" rtl="0" fontAlgn="base">
        <a:spcBef>
          <a:spcPct val="20000"/>
        </a:spcBef>
        <a:spcAft>
          <a:spcPts val="300"/>
        </a:spcAft>
        <a:buClr>
          <a:srgbClr val="C3260C"/>
        </a:buClr>
        <a:buSzPct val="130000"/>
        <a:buFont typeface="Georgia" pitchFamily="18" charset="0"/>
        <a:buChar char="*"/>
        <a:defRPr sz="2000" kern="1200">
          <a:solidFill>
            <a:srgbClr val="404040"/>
          </a:solidFill>
          <a:latin typeface="+mn-lt"/>
          <a:ea typeface="+mn-ea"/>
          <a:cs typeface="+mn-cs"/>
        </a:defRPr>
      </a:lvl2pPr>
      <a:lvl3pPr marL="822325" indent="-182563" algn="l" rtl="0" fontAlgn="base">
        <a:spcBef>
          <a:spcPct val="20000"/>
        </a:spcBef>
        <a:spcAft>
          <a:spcPts val="300"/>
        </a:spcAft>
        <a:buClr>
          <a:srgbClr val="C3260C"/>
        </a:buClr>
        <a:buSzPct val="130000"/>
        <a:buFont typeface="Georgia" pitchFamily="18" charset="0"/>
        <a:buChar char="*"/>
        <a:defRPr kern="1200">
          <a:solidFill>
            <a:srgbClr val="404040"/>
          </a:solidFill>
          <a:latin typeface="+mn-lt"/>
          <a:ea typeface="+mn-ea"/>
          <a:cs typeface="+mn-cs"/>
        </a:defRPr>
      </a:lvl3pPr>
      <a:lvl4pPr marL="1096963" indent="-182563" algn="l" rtl="0" fontAlgn="base">
        <a:spcBef>
          <a:spcPct val="20000"/>
        </a:spcBef>
        <a:spcAft>
          <a:spcPts val="300"/>
        </a:spcAft>
        <a:buClr>
          <a:srgbClr val="C3260C"/>
        </a:buClr>
        <a:buSzPct val="130000"/>
        <a:buFont typeface="Georgia" pitchFamily="18" charset="0"/>
        <a:buChar char="*"/>
        <a:defRPr sz="1600" kern="1200">
          <a:solidFill>
            <a:srgbClr val="404040"/>
          </a:solidFill>
          <a:latin typeface="+mn-lt"/>
          <a:ea typeface="+mn-ea"/>
          <a:cs typeface="+mn-cs"/>
        </a:defRPr>
      </a:lvl4pPr>
      <a:lvl5pPr marL="1389063" indent="-182563" algn="l" rtl="0" fontAlgn="base">
        <a:spcBef>
          <a:spcPct val="20000"/>
        </a:spcBef>
        <a:spcAft>
          <a:spcPts val="300"/>
        </a:spcAft>
        <a:buClr>
          <a:srgbClr val="C3260C"/>
        </a:buClr>
        <a:buSzPct val="130000"/>
        <a:buFont typeface="Georgia"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9" name="Rectangle 8"/>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Placeholder 1"/>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lstStyle/>
          <a:p>
            <a:r>
              <a:rPr lang="it-IT" smtClean="0"/>
              <a:t>Fare clic per modificare lo stile del titolo</a:t>
            </a:r>
            <a:endParaRPr lang="en-US" dirty="0"/>
          </a:p>
        </p:txBody>
      </p:sp>
      <p:sp>
        <p:nvSpPr>
          <p:cNvPr id="123917" name="Text Placeholder 2"/>
          <p:cNvSpPr>
            <a:spLocks noGrp="1"/>
          </p:cNvSpPr>
          <p:nvPr>
            <p:ph type="body" idx="1"/>
          </p:nvPr>
        </p:nvSpPr>
        <p:spPr bwMode="auto">
          <a:xfrm>
            <a:off x="1143000" y="731838"/>
            <a:ext cx="6400800" cy="34750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fontAlgn="auto">
              <a:spcBef>
                <a:spcPts val="0"/>
              </a:spcBef>
              <a:spcAft>
                <a:spcPts val="0"/>
              </a:spcAft>
              <a:defRPr sz="1100" b="1" smtClean="0">
                <a:solidFill>
                  <a:prstClr val="black">
                    <a:lumMod val="50000"/>
                    <a:lumOff val="50000"/>
                  </a:prstClr>
                </a:solidFill>
                <a:latin typeface="+mn-lt"/>
                <a:cs typeface="+mn-cs"/>
              </a:defRPr>
            </a:lvl1pPr>
          </a:lstStyle>
          <a:p>
            <a:pPr>
              <a:defRPr/>
            </a:pPr>
            <a:fld id="{4CD2B977-EB64-459A-B862-88C174518AF2}" type="datetimeFigureOut">
              <a:rPr lang="it-IT"/>
              <a:pPr>
                <a:defRPr/>
              </a:pPr>
              <a:t>19/02/2019</a:t>
            </a:fld>
            <a:endParaRPr lang="it-IT"/>
          </a:p>
        </p:txBody>
      </p:sp>
      <p:sp>
        <p:nvSpPr>
          <p:cNvPr id="5"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algn="l" fontAlgn="auto">
              <a:spcBef>
                <a:spcPts val="0"/>
              </a:spcBef>
              <a:spcAft>
                <a:spcPts val="0"/>
              </a:spcAft>
              <a:defRPr sz="1100" b="1">
                <a:solidFill>
                  <a:prstClr val="black">
                    <a:lumMod val="50000"/>
                    <a:lumOff val="50000"/>
                  </a:prstClr>
                </a:solidFill>
                <a:latin typeface="+mn-lt"/>
                <a:cs typeface="+mn-cs"/>
              </a:defRPr>
            </a:lvl1pPr>
          </a:lstStyle>
          <a:p>
            <a:pPr>
              <a:defRPr/>
            </a:pPr>
            <a:endParaRPr lang="it-IT"/>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fontAlgn="auto">
              <a:spcBef>
                <a:spcPts val="0"/>
              </a:spcBef>
              <a:spcAft>
                <a:spcPts val="0"/>
              </a:spcAft>
              <a:defRPr sz="1200" b="1" smtClean="0">
                <a:solidFill>
                  <a:prstClr val="black">
                    <a:lumMod val="50000"/>
                    <a:lumOff val="50000"/>
                  </a:prstClr>
                </a:solidFill>
                <a:latin typeface="+mn-lt"/>
                <a:cs typeface="+mn-cs"/>
              </a:defRPr>
            </a:lvl1pPr>
          </a:lstStyle>
          <a:p>
            <a:pPr>
              <a:defRPr/>
            </a:pPr>
            <a:fld id="{09D3FEBC-64A1-4577-8E4C-41D45BA706FE}"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298" r:id="rId1"/>
    <p:sldLayoutId id="2147484115" r:id="rId2"/>
    <p:sldLayoutId id="2147484299" r:id="rId3"/>
    <p:sldLayoutId id="2147484116" r:id="rId4"/>
    <p:sldLayoutId id="2147484117" r:id="rId5"/>
    <p:sldLayoutId id="2147484118" r:id="rId6"/>
    <p:sldLayoutId id="2147484119" r:id="rId7"/>
    <p:sldLayoutId id="2147484120" r:id="rId8"/>
    <p:sldLayoutId id="2147484300" r:id="rId9"/>
    <p:sldLayoutId id="2147484121" r:id="rId10"/>
    <p:sldLayoutId id="2147484122" r:id="rId11"/>
  </p:sldLayoutIdLst>
  <p:timing>
    <p:tnLst>
      <p:par>
        <p:cTn id="1" dur="indefinite" restart="never" nodeType="tmRoot"/>
      </p:par>
    </p:tnLst>
  </p:timing>
  <p:txStyles>
    <p:titleStyle>
      <a:lvl1pPr marL="319088" indent="-319088" algn="r" rtl="0" fontAlgn="base">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fontAlgn="base">
        <a:spcBef>
          <a:spcPct val="20000"/>
        </a:spcBef>
        <a:spcAft>
          <a:spcPts val="300"/>
        </a:spcAft>
        <a:buClr>
          <a:srgbClr val="C3260C"/>
        </a:buClr>
        <a:buSzPct val="130000"/>
        <a:buFont typeface="Georgia" pitchFamily="18" charset="0"/>
        <a:buChar char="*"/>
        <a:defRPr sz="2200" kern="1200">
          <a:solidFill>
            <a:srgbClr val="404040"/>
          </a:solidFill>
          <a:latin typeface="+mn-lt"/>
          <a:ea typeface="+mn-ea"/>
          <a:cs typeface="+mn-cs"/>
        </a:defRPr>
      </a:lvl1pPr>
      <a:lvl2pPr marL="547688" indent="-182563" algn="l" rtl="0" fontAlgn="base">
        <a:spcBef>
          <a:spcPct val="20000"/>
        </a:spcBef>
        <a:spcAft>
          <a:spcPts val="300"/>
        </a:spcAft>
        <a:buClr>
          <a:srgbClr val="C3260C"/>
        </a:buClr>
        <a:buSzPct val="130000"/>
        <a:buFont typeface="Georgia" pitchFamily="18" charset="0"/>
        <a:buChar char="*"/>
        <a:defRPr sz="2000" kern="1200">
          <a:solidFill>
            <a:srgbClr val="404040"/>
          </a:solidFill>
          <a:latin typeface="+mn-lt"/>
          <a:ea typeface="+mn-ea"/>
          <a:cs typeface="+mn-cs"/>
        </a:defRPr>
      </a:lvl2pPr>
      <a:lvl3pPr marL="822325" indent="-182563" algn="l" rtl="0" fontAlgn="base">
        <a:spcBef>
          <a:spcPct val="20000"/>
        </a:spcBef>
        <a:spcAft>
          <a:spcPts val="300"/>
        </a:spcAft>
        <a:buClr>
          <a:srgbClr val="C3260C"/>
        </a:buClr>
        <a:buSzPct val="130000"/>
        <a:buFont typeface="Georgia" pitchFamily="18" charset="0"/>
        <a:buChar char="*"/>
        <a:defRPr kern="1200">
          <a:solidFill>
            <a:srgbClr val="404040"/>
          </a:solidFill>
          <a:latin typeface="+mn-lt"/>
          <a:ea typeface="+mn-ea"/>
          <a:cs typeface="+mn-cs"/>
        </a:defRPr>
      </a:lvl3pPr>
      <a:lvl4pPr marL="1096963" indent="-182563" algn="l" rtl="0" fontAlgn="base">
        <a:spcBef>
          <a:spcPct val="20000"/>
        </a:spcBef>
        <a:spcAft>
          <a:spcPts val="300"/>
        </a:spcAft>
        <a:buClr>
          <a:srgbClr val="C3260C"/>
        </a:buClr>
        <a:buSzPct val="130000"/>
        <a:buFont typeface="Georgia" pitchFamily="18" charset="0"/>
        <a:buChar char="*"/>
        <a:defRPr sz="1600" kern="1200">
          <a:solidFill>
            <a:srgbClr val="404040"/>
          </a:solidFill>
          <a:latin typeface="+mn-lt"/>
          <a:ea typeface="+mn-ea"/>
          <a:cs typeface="+mn-cs"/>
        </a:defRPr>
      </a:lvl4pPr>
      <a:lvl5pPr marL="1389063" indent="-182563" algn="l" rtl="0" fontAlgn="base">
        <a:spcBef>
          <a:spcPct val="20000"/>
        </a:spcBef>
        <a:spcAft>
          <a:spcPts val="300"/>
        </a:spcAft>
        <a:buClr>
          <a:srgbClr val="C3260C"/>
        </a:buClr>
        <a:buSzPct val="130000"/>
        <a:buFont typeface="Georgia"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9" name="Rectangle 8"/>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Placeholder 1"/>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lstStyle/>
          <a:p>
            <a:r>
              <a:rPr lang="it-IT" smtClean="0"/>
              <a:t>Fare clic per modificare lo stile del titolo</a:t>
            </a:r>
            <a:endParaRPr lang="en-US" dirty="0"/>
          </a:p>
        </p:txBody>
      </p:sp>
      <p:sp>
        <p:nvSpPr>
          <p:cNvPr id="136205" name="Text Placeholder 2"/>
          <p:cNvSpPr>
            <a:spLocks noGrp="1"/>
          </p:cNvSpPr>
          <p:nvPr>
            <p:ph type="body" idx="1"/>
          </p:nvPr>
        </p:nvSpPr>
        <p:spPr bwMode="auto">
          <a:xfrm>
            <a:off x="1143000" y="731838"/>
            <a:ext cx="6400800" cy="34750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fontAlgn="auto">
              <a:spcBef>
                <a:spcPts val="0"/>
              </a:spcBef>
              <a:spcAft>
                <a:spcPts val="0"/>
              </a:spcAft>
              <a:defRPr sz="1100" b="1" smtClean="0">
                <a:solidFill>
                  <a:prstClr val="black">
                    <a:lumMod val="50000"/>
                    <a:lumOff val="50000"/>
                  </a:prstClr>
                </a:solidFill>
                <a:latin typeface="+mn-lt"/>
                <a:cs typeface="+mn-cs"/>
              </a:defRPr>
            </a:lvl1pPr>
          </a:lstStyle>
          <a:p>
            <a:pPr>
              <a:defRPr/>
            </a:pPr>
            <a:fld id="{A8159327-6EE6-4297-A8B3-B9B70D21D5C1}" type="datetimeFigureOut">
              <a:rPr lang="it-IT"/>
              <a:pPr>
                <a:defRPr/>
              </a:pPr>
              <a:t>19/02/2019</a:t>
            </a:fld>
            <a:endParaRPr lang="it-IT"/>
          </a:p>
        </p:txBody>
      </p:sp>
      <p:sp>
        <p:nvSpPr>
          <p:cNvPr id="5"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algn="l" fontAlgn="auto">
              <a:spcBef>
                <a:spcPts val="0"/>
              </a:spcBef>
              <a:spcAft>
                <a:spcPts val="0"/>
              </a:spcAft>
              <a:defRPr sz="1100" b="1">
                <a:solidFill>
                  <a:prstClr val="black">
                    <a:lumMod val="50000"/>
                    <a:lumOff val="50000"/>
                  </a:prstClr>
                </a:solidFill>
                <a:latin typeface="+mn-lt"/>
                <a:cs typeface="+mn-cs"/>
              </a:defRPr>
            </a:lvl1pPr>
          </a:lstStyle>
          <a:p>
            <a:pPr>
              <a:defRPr/>
            </a:pPr>
            <a:endParaRPr lang="it-IT"/>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fontAlgn="auto">
              <a:spcBef>
                <a:spcPts val="0"/>
              </a:spcBef>
              <a:spcAft>
                <a:spcPts val="0"/>
              </a:spcAft>
              <a:defRPr sz="1200" b="1" smtClean="0">
                <a:solidFill>
                  <a:prstClr val="black">
                    <a:lumMod val="50000"/>
                    <a:lumOff val="50000"/>
                  </a:prstClr>
                </a:solidFill>
                <a:latin typeface="+mn-lt"/>
                <a:cs typeface="+mn-cs"/>
              </a:defRPr>
            </a:lvl1pPr>
          </a:lstStyle>
          <a:p>
            <a:pPr>
              <a:defRPr/>
            </a:pPr>
            <a:fld id="{51D6999A-AB74-4A74-B56D-E4F418E1EBC0}"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301" r:id="rId1"/>
    <p:sldLayoutId id="2147484123" r:id="rId2"/>
    <p:sldLayoutId id="2147484302" r:id="rId3"/>
    <p:sldLayoutId id="2147484124" r:id="rId4"/>
    <p:sldLayoutId id="2147484125" r:id="rId5"/>
    <p:sldLayoutId id="2147484126" r:id="rId6"/>
    <p:sldLayoutId id="2147484127" r:id="rId7"/>
    <p:sldLayoutId id="2147484128" r:id="rId8"/>
    <p:sldLayoutId id="2147484303" r:id="rId9"/>
    <p:sldLayoutId id="2147484129" r:id="rId10"/>
    <p:sldLayoutId id="2147484130" r:id="rId11"/>
  </p:sldLayoutIdLst>
  <p:timing>
    <p:tnLst>
      <p:par>
        <p:cTn id="1" dur="indefinite" restart="never" nodeType="tmRoot"/>
      </p:par>
    </p:tnLst>
  </p:timing>
  <p:txStyles>
    <p:titleStyle>
      <a:lvl1pPr marL="319088" indent="-319088" algn="r" rtl="0" fontAlgn="base">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fontAlgn="base">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fontAlgn="base">
        <a:spcBef>
          <a:spcPct val="20000"/>
        </a:spcBef>
        <a:spcAft>
          <a:spcPts val="300"/>
        </a:spcAft>
        <a:buClr>
          <a:srgbClr val="C3260C"/>
        </a:buClr>
        <a:buSzPct val="130000"/>
        <a:buFont typeface="Georgia" pitchFamily="18" charset="0"/>
        <a:buChar char="*"/>
        <a:defRPr sz="2200" kern="1200">
          <a:solidFill>
            <a:srgbClr val="404040"/>
          </a:solidFill>
          <a:latin typeface="+mn-lt"/>
          <a:ea typeface="+mn-ea"/>
          <a:cs typeface="+mn-cs"/>
        </a:defRPr>
      </a:lvl1pPr>
      <a:lvl2pPr marL="547688" indent="-182563" algn="l" rtl="0" fontAlgn="base">
        <a:spcBef>
          <a:spcPct val="20000"/>
        </a:spcBef>
        <a:spcAft>
          <a:spcPts val="300"/>
        </a:spcAft>
        <a:buClr>
          <a:srgbClr val="C3260C"/>
        </a:buClr>
        <a:buSzPct val="130000"/>
        <a:buFont typeface="Georgia" pitchFamily="18" charset="0"/>
        <a:buChar char="*"/>
        <a:defRPr sz="2000" kern="1200">
          <a:solidFill>
            <a:srgbClr val="404040"/>
          </a:solidFill>
          <a:latin typeface="+mn-lt"/>
          <a:ea typeface="+mn-ea"/>
          <a:cs typeface="+mn-cs"/>
        </a:defRPr>
      </a:lvl2pPr>
      <a:lvl3pPr marL="822325" indent="-182563" algn="l" rtl="0" fontAlgn="base">
        <a:spcBef>
          <a:spcPct val="20000"/>
        </a:spcBef>
        <a:spcAft>
          <a:spcPts val="300"/>
        </a:spcAft>
        <a:buClr>
          <a:srgbClr val="C3260C"/>
        </a:buClr>
        <a:buSzPct val="130000"/>
        <a:buFont typeface="Georgia" pitchFamily="18" charset="0"/>
        <a:buChar char="*"/>
        <a:defRPr kern="1200">
          <a:solidFill>
            <a:srgbClr val="404040"/>
          </a:solidFill>
          <a:latin typeface="+mn-lt"/>
          <a:ea typeface="+mn-ea"/>
          <a:cs typeface="+mn-cs"/>
        </a:defRPr>
      </a:lvl3pPr>
      <a:lvl4pPr marL="1096963" indent="-182563" algn="l" rtl="0" fontAlgn="base">
        <a:spcBef>
          <a:spcPct val="20000"/>
        </a:spcBef>
        <a:spcAft>
          <a:spcPts val="300"/>
        </a:spcAft>
        <a:buClr>
          <a:srgbClr val="C3260C"/>
        </a:buClr>
        <a:buSzPct val="130000"/>
        <a:buFont typeface="Georgia" pitchFamily="18" charset="0"/>
        <a:buChar char="*"/>
        <a:defRPr sz="1600" kern="1200">
          <a:solidFill>
            <a:srgbClr val="404040"/>
          </a:solidFill>
          <a:latin typeface="+mn-lt"/>
          <a:ea typeface="+mn-ea"/>
          <a:cs typeface="+mn-cs"/>
        </a:defRPr>
      </a:lvl4pPr>
      <a:lvl5pPr marL="1389063" indent="-182563" algn="l" rtl="0" fontAlgn="base">
        <a:spcBef>
          <a:spcPct val="20000"/>
        </a:spcBef>
        <a:spcAft>
          <a:spcPts val="300"/>
        </a:spcAft>
        <a:buClr>
          <a:srgbClr val="C3260C"/>
        </a:buClr>
        <a:buSzPct val="130000"/>
        <a:buFont typeface="Georgia"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48482"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48483"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BC60A4C2-5D55-4D0A-839F-8684B34A861C}" type="datetimeFigureOut">
              <a:rPr lang="it-IT"/>
              <a:pPr>
                <a:defRPr/>
              </a:pPr>
              <a:t>19/02/2019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cs typeface="+mn-cs"/>
              </a:defRPr>
            </a:lvl1pPr>
          </a:lstStyle>
          <a:p>
            <a:pPr>
              <a:defRPr/>
            </a:pPr>
            <a:fld id="{C260C831-17EA-41C8-9743-9CCC32E0923F}"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131" r:id="rId1"/>
    <p:sldLayoutId id="2147484132" r:id="rId2"/>
    <p:sldLayoutId id="2147484133" r:id="rId3"/>
    <p:sldLayoutId id="2147484134" r:id="rId4"/>
    <p:sldLayoutId id="2147484135" r:id="rId5"/>
    <p:sldLayoutId id="2147484136" r:id="rId6"/>
    <p:sldLayoutId id="2147484137" r:id="rId7"/>
    <p:sldLayoutId id="2147484138" r:id="rId8"/>
    <p:sldLayoutId id="2147484139" r:id="rId9"/>
    <p:sldLayoutId id="2147484140" r:id="rId10"/>
    <p:sldLayoutId id="214748414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60770"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60771"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179BD5FD-9C92-4489-AEBA-9A19EBBF4765}" type="datetimeFigureOut">
              <a:rPr lang="it-IT"/>
              <a:pPr>
                <a:defRPr/>
              </a:pPr>
              <a:t>19/02/2019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cs typeface="+mn-cs"/>
              </a:defRPr>
            </a:lvl1pPr>
          </a:lstStyle>
          <a:p>
            <a:pPr>
              <a:defRPr/>
            </a:pPr>
            <a:fld id="{234EBC32-C17C-4D5D-A037-8F4ACF7C11F6}"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142" r:id="rId1"/>
    <p:sldLayoutId id="2147484143" r:id="rId2"/>
    <p:sldLayoutId id="2147484144" r:id="rId3"/>
    <p:sldLayoutId id="2147484145" r:id="rId4"/>
    <p:sldLayoutId id="2147484146" r:id="rId5"/>
    <p:sldLayoutId id="2147484147" r:id="rId6"/>
    <p:sldLayoutId id="2147484148" r:id="rId7"/>
    <p:sldLayoutId id="2147484149" r:id="rId8"/>
    <p:sldLayoutId id="2147484150" r:id="rId9"/>
    <p:sldLayoutId id="2147484151" r:id="rId10"/>
    <p:sldLayoutId id="2147484152"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73058"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73059"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4510AA7F-525B-45B4-A65E-C89087181EF5}" type="datetimeFigureOut">
              <a:rPr lang="it-IT"/>
              <a:pPr>
                <a:defRPr/>
              </a:pPr>
              <a:t>19/02/2019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cs typeface="+mn-cs"/>
              </a:defRPr>
            </a:lvl1pPr>
          </a:lstStyle>
          <a:p>
            <a:pPr>
              <a:defRPr/>
            </a:pPr>
            <a:fld id="{531FAB56-FF14-4D85-9F1C-A7A019C20A8B}"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8534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8534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EDD107DD-205B-48F7-B520-E7AF988403E0}" type="datetimeFigureOut">
              <a:rPr lang="it-IT"/>
              <a:pPr>
                <a:defRPr/>
              </a:pPr>
              <a:t>19/02/2019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cs typeface="+mn-cs"/>
              </a:defRPr>
            </a:lvl1pPr>
          </a:lstStyle>
          <a:p>
            <a:pPr>
              <a:defRPr/>
            </a:pPr>
            <a:fld id="{F08E9879-0F3B-49E2-9A2F-10F4C3D785BE}"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164" r:id="rId1"/>
    <p:sldLayoutId id="2147484165" r:id="rId2"/>
    <p:sldLayoutId id="2147484166" r:id="rId3"/>
    <p:sldLayoutId id="2147484167" r:id="rId4"/>
    <p:sldLayoutId id="2147484168" r:id="rId5"/>
    <p:sldLayoutId id="2147484169" r:id="rId6"/>
    <p:sldLayoutId id="2147484170" r:id="rId7"/>
    <p:sldLayoutId id="2147484171" r:id="rId8"/>
    <p:sldLayoutId id="2147484172" r:id="rId9"/>
    <p:sldLayoutId id="2147484173" r:id="rId10"/>
    <p:sldLayoutId id="2147484174"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97634"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97635"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1FD37121-03F5-40CA-9A66-7AFFC3EEA7BD}" type="datetimeFigureOut">
              <a:rPr lang="it-IT"/>
              <a:pPr>
                <a:defRPr/>
              </a:pPr>
              <a:t>19/02/2019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cs typeface="+mn-cs"/>
              </a:defRPr>
            </a:lvl1pPr>
          </a:lstStyle>
          <a:p>
            <a:pPr>
              <a:defRPr/>
            </a:pPr>
            <a:fld id="{3EF47B26-B260-4EEE-B14D-86CFCA66ACAC}"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175" r:id="rId1"/>
    <p:sldLayoutId id="2147484176" r:id="rId2"/>
    <p:sldLayoutId id="2147484177" r:id="rId3"/>
    <p:sldLayoutId id="2147484178" r:id="rId4"/>
    <p:sldLayoutId id="2147484179" r:id="rId5"/>
    <p:sldLayoutId id="2147484180" r:id="rId6"/>
    <p:sldLayoutId id="2147484181" r:id="rId7"/>
    <p:sldLayoutId id="2147484182" r:id="rId8"/>
    <p:sldLayoutId id="2147484183" r:id="rId9"/>
    <p:sldLayoutId id="2147484184" r:id="rId10"/>
    <p:sldLayoutId id="2147484185"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09922"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209923"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063C46DE-158A-469C-9610-F493B443EA14}" type="datetimeFigureOut">
              <a:rPr lang="it-IT"/>
              <a:pPr>
                <a:defRPr/>
              </a:pPr>
              <a:t>19/02/2019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cs typeface="+mn-cs"/>
              </a:defRPr>
            </a:lvl1pPr>
          </a:lstStyle>
          <a:p>
            <a:pPr>
              <a:defRPr/>
            </a:pPr>
            <a:fld id="{F2AE9F20-EE9E-457C-9362-60FF263A3758}"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22210"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222211"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874C339D-6183-425B-A4B1-5FB2ED279F58}" type="datetimeFigureOut">
              <a:rPr lang="it-IT"/>
              <a:pPr>
                <a:defRPr/>
              </a:pPr>
              <a:t>19/02/2019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cs typeface="+mn-cs"/>
              </a:defRPr>
            </a:lvl1pPr>
          </a:lstStyle>
          <a:p>
            <a:pPr>
              <a:defRPr/>
            </a:pPr>
            <a:fld id="{7C345F03-BB75-4138-9D54-068CFA4DEBC4}"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197" r:id="rId1"/>
    <p:sldLayoutId id="2147484198" r:id="rId2"/>
    <p:sldLayoutId id="2147484199" r:id="rId3"/>
    <p:sldLayoutId id="2147484200" r:id="rId4"/>
    <p:sldLayoutId id="2147484201" r:id="rId5"/>
    <p:sldLayoutId id="2147484202" r:id="rId6"/>
    <p:sldLayoutId id="2147484203" r:id="rId7"/>
    <p:sldLayoutId id="2147484204" r:id="rId8"/>
    <p:sldLayoutId id="2147484205" r:id="rId9"/>
    <p:sldLayoutId id="2147484206" r:id="rId10"/>
    <p:sldLayoutId id="2147484207"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34498"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234499"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D425D875-F7AB-482F-B24E-0869DCB58148}" type="datetimeFigureOut">
              <a:rPr lang="it-IT"/>
              <a:pPr>
                <a:defRPr/>
              </a:pPr>
              <a:t>19/02/2019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cs typeface="+mn-cs"/>
              </a:defRPr>
            </a:lvl1pPr>
          </a:lstStyle>
          <a:p>
            <a:pPr>
              <a:defRPr/>
            </a:pPr>
            <a:fld id="{D88A1B2F-F8D0-4B5D-AADE-D032A16A556E}"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208" r:id="rId1"/>
    <p:sldLayoutId id="2147484209" r:id="rId2"/>
    <p:sldLayoutId id="2147484210" r:id="rId3"/>
    <p:sldLayoutId id="2147484211" r:id="rId4"/>
    <p:sldLayoutId id="2147484212" r:id="rId5"/>
    <p:sldLayoutId id="2147484213" r:id="rId6"/>
    <p:sldLayoutId id="2147484214" r:id="rId7"/>
    <p:sldLayoutId id="2147484215" r:id="rId8"/>
    <p:sldLayoutId id="2147484216" r:id="rId9"/>
    <p:sldLayoutId id="2147484217" r:id="rId10"/>
    <p:sldLayoutId id="2147484218"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4678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24678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B2B70DDB-E069-49BF-A28E-6CDA5F54AB1B}" type="datetimeFigureOut">
              <a:rPr lang="it-IT"/>
              <a:pPr>
                <a:defRPr/>
              </a:pPr>
              <a:t>19/02/2019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cs typeface="+mn-cs"/>
              </a:defRPr>
            </a:lvl1pPr>
          </a:lstStyle>
          <a:p>
            <a:pPr>
              <a:defRPr/>
            </a:pPr>
            <a:fld id="{531D229C-89C2-47FE-BD57-ED850D349F85}"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219" r:id="rId1"/>
    <p:sldLayoutId id="2147484220" r:id="rId2"/>
    <p:sldLayoutId id="2147484221" r:id="rId3"/>
    <p:sldLayoutId id="2147484222" r:id="rId4"/>
    <p:sldLayoutId id="2147484223" r:id="rId5"/>
    <p:sldLayoutId id="2147484224" r:id="rId6"/>
    <p:sldLayoutId id="2147484225" r:id="rId7"/>
    <p:sldLayoutId id="2147484226" r:id="rId8"/>
    <p:sldLayoutId id="2147484227" r:id="rId9"/>
    <p:sldLayoutId id="2147484228" r:id="rId10"/>
    <p:sldLayoutId id="214748422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59074"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259075"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8EA82C5A-8D3A-451D-B4E3-CC6ABB56F20B}" type="datetimeFigureOut">
              <a:rPr lang="it-IT"/>
              <a:pPr>
                <a:defRPr/>
              </a:pPr>
              <a:t>19/02/2019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mn-lt"/>
                <a:cs typeface="+mn-cs"/>
              </a:defRPr>
            </a:lvl1pPr>
          </a:lstStyle>
          <a:p>
            <a:pPr>
              <a:defRPr/>
            </a:pPr>
            <a:fld id="{92D94DEB-A9E2-4B7F-BA47-7B9D7C8C1BF1}"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 id="2147484235" r:id="rId6"/>
    <p:sldLayoutId id="2147484236" r:id="rId7"/>
    <p:sldLayoutId id="2147484237" r:id="rId8"/>
    <p:sldLayoutId id="2147484238" r:id="rId9"/>
    <p:sldLayoutId id="2147484239" r:id="rId10"/>
    <p:sldLayoutId id="2147484240"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71362"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 dello schema</a:t>
            </a:r>
            <a:endParaRPr lang="en-US" smtClean="0"/>
          </a:p>
        </p:txBody>
      </p:sp>
      <p:sp>
        <p:nvSpPr>
          <p:cNvPr id="271363"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8BC6D72E-100F-4D37-9BE4-740C99D44C41}" type="datetimeFigureOut">
              <a:rPr lang="it-IT"/>
              <a:pPr/>
              <a:t>19/02/2019</a:t>
            </a:fld>
            <a:endParaRPr lang="it-IT"/>
          </a:p>
        </p:txBody>
      </p:sp>
      <p:sp>
        <p:nvSpPr>
          <p:cNvPr id="5" name="Footer Placeholder 4"/>
          <p:cNvSpPr>
            <a:spLocks noGrp="1"/>
          </p:cNvSpPr>
          <p:nvPr>
            <p:ph type="ftr" sz="quarter" idx="3"/>
          </p:nvPr>
        </p:nvSpPr>
        <p:spPr>
          <a:xfrm>
            <a:off x="3028950" y="6356350"/>
            <a:ext cx="30861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defRPr>
            </a:lvl1pPr>
          </a:lstStyle>
          <a:p>
            <a:endParaRPr lang="it-IT"/>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A569F588-29C2-4487-9F0B-7CEEEA408DA1}"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4304" r:id="rId1"/>
    <p:sldLayoutId id="2147484305" r:id="rId2"/>
    <p:sldLayoutId id="2147484306" r:id="rId3"/>
    <p:sldLayoutId id="2147484307" r:id="rId4"/>
    <p:sldLayoutId id="2147484308" r:id="rId5"/>
    <p:sldLayoutId id="2147484309" r:id="rId6"/>
    <p:sldLayoutId id="2147484310" r:id="rId7"/>
    <p:sldLayoutId id="2147484311" r:id="rId8"/>
    <p:sldLayoutId id="2147484312" r:id="rId9"/>
    <p:sldLayoutId id="2147484313" r:id="rId10"/>
    <p:sldLayoutId id="2147484314"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a:defRPr>
      </a:lvl2pPr>
      <a:lvl3pPr algn="l" rtl="0" fontAlgn="base">
        <a:lnSpc>
          <a:spcPct val="90000"/>
        </a:lnSpc>
        <a:spcBef>
          <a:spcPct val="0"/>
        </a:spcBef>
        <a:spcAft>
          <a:spcPct val="0"/>
        </a:spcAft>
        <a:defRPr sz="4400">
          <a:solidFill>
            <a:schemeClr val="tx1"/>
          </a:solidFill>
          <a:latin typeface="Calibri Light"/>
        </a:defRPr>
      </a:lvl3pPr>
      <a:lvl4pPr algn="l" rtl="0" fontAlgn="base">
        <a:lnSpc>
          <a:spcPct val="90000"/>
        </a:lnSpc>
        <a:spcBef>
          <a:spcPct val="0"/>
        </a:spcBef>
        <a:spcAft>
          <a:spcPct val="0"/>
        </a:spcAft>
        <a:defRPr sz="4400">
          <a:solidFill>
            <a:schemeClr val="tx1"/>
          </a:solidFill>
          <a:latin typeface="Calibri Light"/>
        </a:defRPr>
      </a:lvl4pPr>
      <a:lvl5pPr algn="l" rtl="0" fontAlgn="base">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83650" name="Segnaposto testo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24" name="Segnaposto data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smtClean="0">
                <a:solidFill>
                  <a:srgbClr val="FEFAC9"/>
                </a:solidFill>
                <a:latin typeface="+mn-lt"/>
                <a:cs typeface="+mn-cs"/>
              </a:defRPr>
            </a:lvl1pPr>
          </a:lstStyle>
          <a:p>
            <a:pPr>
              <a:defRPr/>
            </a:pPr>
            <a:fld id="{32AC2A5A-FB64-4407-BAF8-8B76E6A02ADC}" type="datetimeFigureOut">
              <a:rPr lang="it-IT"/>
              <a:pPr>
                <a:defRPr/>
              </a:pPr>
              <a:t>19/02/2019</a:t>
            </a:fld>
            <a:endParaRPr lang="it-IT"/>
          </a:p>
        </p:txBody>
      </p:sp>
      <p:sp>
        <p:nvSpPr>
          <p:cNvPr id="10" name="Segnaposto piè di pagina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rgbClr val="FEFAC9"/>
                </a:solidFill>
                <a:latin typeface="+mn-lt"/>
                <a:cs typeface="+mn-cs"/>
              </a:defRPr>
            </a:lvl1pPr>
          </a:lstStyle>
          <a:p>
            <a:pPr>
              <a:defRPr/>
            </a:pPr>
            <a:endParaRPr lang="it-IT"/>
          </a:p>
        </p:txBody>
      </p:sp>
      <p:sp>
        <p:nvSpPr>
          <p:cNvPr id="22" name="Segnaposto numero diapositiva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smtClean="0">
                <a:solidFill>
                  <a:srgbClr val="FEFAC9"/>
                </a:solidFill>
                <a:latin typeface="+mn-lt"/>
                <a:cs typeface="+mn-cs"/>
              </a:defRPr>
            </a:lvl1pPr>
          </a:lstStyle>
          <a:p>
            <a:pPr>
              <a:defRPr/>
            </a:pPr>
            <a:fld id="{2DCD5653-8157-47B9-86C0-7F9D77F51A2F}" type="slidenum">
              <a:rPr lang="it-IT"/>
              <a:pPr>
                <a:defRPr/>
              </a:pPr>
              <a:t>‹N›</a:t>
            </a:fld>
            <a:endParaRPr lang="it-IT"/>
          </a:p>
        </p:txBody>
      </p:sp>
      <p:sp>
        <p:nvSpPr>
          <p:cNvPr id="5" name="Segnaposto titolo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it-IT" smtClean="0"/>
              <a:t>Fare clic per modificare lo stile del titolo</a:t>
            </a:r>
            <a:endParaRPr lang="en-US"/>
          </a:p>
        </p:txBody>
      </p:sp>
    </p:spTree>
  </p:cSld>
  <p:clrMap bg1="dk1" tx1="lt1" bg2="dk2" tx2="lt2" accent1="accent1" accent2="accent2" accent3="accent3" accent4="accent4" accent5="accent5" accent6="accent6" hlink="hlink" folHlink="folHlink"/>
  <p:sldLayoutIdLst>
    <p:sldLayoutId id="2147484315" r:id="rId1"/>
    <p:sldLayoutId id="2147484241" r:id="rId2"/>
    <p:sldLayoutId id="2147484316" r:id="rId3"/>
    <p:sldLayoutId id="2147484242" r:id="rId4"/>
    <p:sldLayoutId id="2147484317" r:id="rId5"/>
    <p:sldLayoutId id="2147484243" r:id="rId6"/>
    <p:sldLayoutId id="2147484244" r:id="rId7"/>
    <p:sldLayoutId id="2147484318" r:id="rId8"/>
    <p:sldLayoutId id="2147484319" r:id="rId9"/>
    <p:sldLayoutId id="2147484245" r:id="rId10"/>
    <p:sldLayoutId id="2147484246" r:id="rId11"/>
  </p:sldLayoutIdLst>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alibri" pitchFamily="34" charset="0"/>
        </a:defRPr>
      </a:lvl2pPr>
      <a:lvl3pPr algn="l" rtl="0" fontAlgn="base">
        <a:spcBef>
          <a:spcPct val="0"/>
        </a:spcBef>
        <a:spcAft>
          <a:spcPct val="0"/>
        </a:spcAft>
        <a:defRPr sz="4200">
          <a:solidFill>
            <a:srgbClr val="F9F9F9"/>
          </a:solidFill>
          <a:latin typeface="Calibri" pitchFamily="34" charset="0"/>
        </a:defRPr>
      </a:lvl3pPr>
      <a:lvl4pPr algn="l" rtl="0" fontAlgn="base">
        <a:spcBef>
          <a:spcPct val="0"/>
        </a:spcBef>
        <a:spcAft>
          <a:spcPct val="0"/>
        </a:spcAft>
        <a:defRPr sz="4200">
          <a:solidFill>
            <a:srgbClr val="F9F9F9"/>
          </a:solidFill>
          <a:latin typeface="Calibri" pitchFamily="34" charset="0"/>
        </a:defRPr>
      </a:lvl4pPr>
      <a:lvl5pPr algn="l" rtl="0" fontAlgn="base">
        <a:spcBef>
          <a:spcPct val="0"/>
        </a:spcBef>
        <a:spcAft>
          <a:spcPct val="0"/>
        </a:spcAft>
        <a:defRPr sz="4200">
          <a:solidFill>
            <a:srgbClr val="F9F9F9"/>
          </a:solidFill>
          <a:latin typeface="Calibri" pitchFamily="34" charset="0"/>
        </a:defRPr>
      </a:lvl5pPr>
      <a:lvl6pPr marL="457200" algn="l" rtl="0" fontAlgn="base">
        <a:spcBef>
          <a:spcPct val="0"/>
        </a:spcBef>
        <a:spcAft>
          <a:spcPct val="0"/>
        </a:spcAft>
        <a:defRPr sz="4200">
          <a:solidFill>
            <a:srgbClr val="F9F9F9"/>
          </a:solidFill>
          <a:latin typeface="Calibri" pitchFamily="34" charset="0"/>
        </a:defRPr>
      </a:lvl6pPr>
      <a:lvl7pPr marL="914400" algn="l" rtl="0" fontAlgn="base">
        <a:spcBef>
          <a:spcPct val="0"/>
        </a:spcBef>
        <a:spcAft>
          <a:spcPct val="0"/>
        </a:spcAft>
        <a:defRPr sz="4200">
          <a:solidFill>
            <a:srgbClr val="F9F9F9"/>
          </a:solidFill>
          <a:latin typeface="Calibri" pitchFamily="34" charset="0"/>
        </a:defRPr>
      </a:lvl7pPr>
      <a:lvl8pPr marL="1371600" algn="l" rtl="0" fontAlgn="base">
        <a:spcBef>
          <a:spcPct val="0"/>
        </a:spcBef>
        <a:spcAft>
          <a:spcPct val="0"/>
        </a:spcAft>
        <a:defRPr sz="4200">
          <a:solidFill>
            <a:srgbClr val="F9F9F9"/>
          </a:solidFill>
          <a:latin typeface="Calibri" pitchFamily="34" charset="0"/>
        </a:defRPr>
      </a:lvl8pPr>
      <a:lvl9pPr marL="1828800" algn="l" rtl="0" fontAlgn="base">
        <a:spcBef>
          <a:spcPct val="0"/>
        </a:spcBef>
        <a:spcAft>
          <a:spcPct val="0"/>
        </a:spcAft>
        <a:defRPr sz="4200">
          <a:solidFill>
            <a:srgbClr val="F9F9F9"/>
          </a:solidFill>
          <a:latin typeface="Calibri" pitchFamily="34"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95938" name="Segnaposto testo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24" name="Segnaposto data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smtClean="0">
                <a:solidFill>
                  <a:srgbClr val="FEFAC9"/>
                </a:solidFill>
                <a:latin typeface="+mn-lt"/>
                <a:cs typeface="+mn-cs"/>
              </a:defRPr>
            </a:lvl1pPr>
          </a:lstStyle>
          <a:p>
            <a:pPr>
              <a:defRPr/>
            </a:pPr>
            <a:fld id="{7C17C95D-278D-4E43-A853-F1C68DFC3ADF}" type="datetimeFigureOut">
              <a:rPr lang="it-IT"/>
              <a:pPr>
                <a:defRPr/>
              </a:pPr>
              <a:t>19/02/2019</a:t>
            </a:fld>
            <a:endParaRPr lang="it-IT"/>
          </a:p>
        </p:txBody>
      </p:sp>
      <p:sp>
        <p:nvSpPr>
          <p:cNvPr id="10" name="Segnaposto piè di pagina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rgbClr val="FEFAC9"/>
                </a:solidFill>
                <a:latin typeface="+mn-lt"/>
                <a:cs typeface="+mn-cs"/>
              </a:defRPr>
            </a:lvl1pPr>
          </a:lstStyle>
          <a:p>
            <a:pPr>
              <a:defRPr/>
            </a:pPr>
            <a:endParaRPr lang="it-IT"/>
          </a:p>
        </p:txBody>
      </p:sp>
      <p:sp>
        <p:nvSpPr>
          <p:cNvPr id="22" name="Segnaposto numero diapositiva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smtClean="0">
                <a:solidFill>
                  <a:srgbClr val="FEFAC9"/>
                </a:solidFill>
                <a:latin typeface="+mn-lt"/>
                <a:cs typeface="+mn-cs"/>
              </a:defRPr>
            </a:lvl1pPr>
          </a:lstStyle>
          <a:p>
            <a:pPr>
              <a:defRPr/>
            </a:pPr>
            <a:fld id="{D34558D9-91C8-4DE5-A6B6-4C6C8F249349}" type="slidenum">
              <a:rPr lang="it-IT"/>
              <a:pPr>
                <a:defRPr/>
              </a:pPr>
              <a:t>‹N›</a:t>
            </a:fld>
            <a:endParaRPr lang="it-IT"/>
          </a:p>
        </p:txBody>
      </p:sp>
      <p:sp>
        <p:nvSpPr>
          <p:cNvPr id="5" name="Segnaposto titolo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it-IT" smtClean="0"/>
              <a:t>Fare clic per modificare lo stile del titolo</a:t>
            </a:r>
            <a:endParaRPr lang="en-US"/>
          </a:p>
        </p:txBody>
      </p:sp>
    </p:spTree>
  </p:cSld>
  <p:clrMap bg1="dk1" tx1="lt1" bg2="dk2" tx2="lt2" accent1="accent1" accent2="accent2" accent3="accent3" accent4="accent4" accent5="accent5" accent6="accent6" hlink="hlink" folHlink="folHlink"/>
  <p:sldLayoutIdLst>
    <p:sldLayoutId id="2147484320" r:id="rId1"/>
    <p:sldLayoutId id="2147484247" r:id="rId2"/>
    <p:sldLayoutId id="2147484321" r:id="rId3"/>
    <p:sldLayoutId id="2147484248" r:id="rId4"/>
    <p:sldLayoutId id="2147484322" r:id="rId5"/>
    <p:sldLayoutId id="2147484249" r:id="rId6"/>
    <p:sldLayoutId id="2147484250" r:id="rId7"/>
    <p:sldLayoutId id="2147484323" r:id="rId8"/>
    <p:sldLayoutId id="2147484324" r:id="rId9"/>
    <p:sldLayoutId id="2147484251" r:id="rId10"/>
    <p:sldLayoutId id="2147484252" r:id="rId11"/>
  </p:sldLayoutIdLst>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alibri" pitchFamily="34" charset="0"/>
        </a:defRPr>
      </a:lvl2pPr>
      <a:lvl3pPr algn="l" rtl="0" fontAlgn="base">
        <a:spcBef>
          <a:spcPct val="0"/>
        </a:spcBef>
        <a:spcAft>
          <a:spcPct val="0"/>
        </a:spcAft>
        <a:defRPr sz="4200">
          <a:solidFill>
            <a:srgbClr val="F9F9F9"/>
          </a:solidFill>
          <a:latin typeface="Calibri" pitchFamily="34" charset="0"/>
        </a:defRPr>
      </a:lvl3pPr>
      <a:lvl4pPr algn="l" rtl="0" fontAlgn="base">
        <a:spcBef>
          <a:spcPct val="0"/>
        </a:spcBef>
        <a:spcAft>
          <a:spcPct val="0"/>
        </a:spcAft>
        <a:defRPr sz="4200">
          <a:solidFill>
            <a:srgbClr val="F9F9F9"/>
          </a:solidFill>
          <a:latin typeface="Calibri" pitchFamily="34" charset="0"/>
        </a:defRPr>
      </a:lvl4pPr>
      <a:lvl5pPr algn="l" rtl="0" fontAlgn="base">
        <a:spcBef>
          <a:spcPct val="0"/>
        </a:spcBef>
        <a:spcAft>
          <a:spcPct val="0"/>
        </a:spcAft>
        <a:defRPr sz="4200">
          <a:solidFill>
            <a:srgbClr val="F9F9F9"/>
          </a:solidFill>
          <a:latin typeface="Calibri" pitchFamily="34" charset="0"/>
        </a:defRPr>
      </a:lvl5pPr>
      <a:lvl6pPr marL="457200" algn="l" rtl="0" fontAlgn="base">
        <a:spcBef>
          <a:spcPct val="0"/>
        </a:spcBef>
        <a:spcAft>
          <a:spcPct val="0"/>
        </a:spcAft>
        <a:defRPr sz="4200">
          <a:solidFill>
            <a:srgbClr val="F9F9F9"/>
          </a:solidFill>
          <a:latin typeface="Calibri" pitchFamily="34" charset="0"/>
        </a:defRPr>
      </a:lvl6pPr>
      <a:lvl7pPr marL="914400" algn="l" rtl="0" fontAlgn="base">
        <a:spcBef>
          <a:spcPct val="0"/>
        </a:spcBef>
        <a:spcAft>
          <a:spcPct val="0"/>
        </a:spcAft>
        <a:defRPr sz="4200">
          <a:solidFill>
            <a:srgbClr val="F9F9F9"/>
          </a:solidFill>
          <a:latin typeface="Calibri" pitchFamily="34" charset="0"/>
        </a:defRPr>
      </a:lvl7pPr>
      <a:lvl8pPr marL="1371600" algn="l" rtl="0" fontAlgn="base">
        <a:spcBef>
          <a:spcPct val="0"/>
        </a:spcBef>
        <a:spcAft>
          <a:spcPct val="0"/>
        </a:spcAft>
        <a:defRPr sz="4200">
          <a:solidFill>
            <a:srgbClr val="F9F9F9"/>
          </a:solidFill>
          <a:latin typeface="Calibri" pitchFamily="34" charset="0"/>
        </a:defRPr>
      </a:lvl8pPr>
      <a:lvl9pPr marL="1828800" algn="l" rtl="0" fontAlgn="base">
        <a:spcBef>
          <a:spcPct val="0"/>
        </a:spcBef>
        <a:spcAft>
          <a:spcPct val="0"/>
        </a:spcAft>
        <a:defRPr sz="4200">
          <a:solidFill>
            <a:srgbClr val="F9F9F9"/>
          </a:solidFill>
          <a:latin typeface="Calibri" pitchFamily="34"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08226" name="Segnaposto testo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24" name="Segnaposto data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smtClean="0">
                <a:solidFill>
                  <a:srgbClr val="FEFAC9"/>
                </a:solidFill>
                <a:latin typeface="+mn-lt"/>
                <a:cs typeface="+mn-cs"/>
              </a:defRPr>
            </a:lvl1pPr>
          </a:lstStyle>
          <a:p>
            <a:pPr>
              <a:defRPr/>
            </a:pPr>
            <a:fld id="{358BB1C6-C470-457A-93AF-712D6A2F6A51}" type="datetimeFigureOut">
              <a:rPr lang="it-IT"/>
              <a:pPr>
                <a:defRPr/>
              </a:pPr>
              <a:t>19/02/2019</a:t>
            </a:fld>
            <a:endParaRPr lang="it-IT"/>
          </a:p>
        </p:txBody>
      </p:sp>
      <p:sp>
        <p:nvSpPr>
          <p:cNvPr id="10" name="Segnaposto piè di pagina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rgbClr val="FEFAC9"/>
                </a:solidFill>
                <a:latin typeface="+mn-lt"/>
                <a:cs typeface="+mn-cs"/>
              </a:defRPr>
            </a:lvl1pPr>
          </a:lstStyle>
          <a:p>
            <a:pPr>
              <a:defRPr/>
            </a:pPr>
            <a:endParaRPr lang="it-IT"/>
          </a:p>
        </p:txBody>
      </p:sp>
      <p:sp>
        <p:nvSpPr>
          <p:cNvPr id="22" name="Segnaposto numero diapositiva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smtClean="0">
                <a:solidFill>
                  <a:srgbClr val="FEFAC9"/>
                </a:solidFill>
                <a:latin typeface="+mn-lt"/>
                <a:cs typeface="+mn-cs"/>
              </a:defRPr>
            </a:lvl1pPr>
          </a:lstStyle>
          <a:p>
            <a:pPr>
              <a:defRPr/>
            </a:pPr>
            <a:fld id="{A9359C6A-7E77-4838-AB3C-605D1CA7BF8C}" type="slidenum">
              <a:rPr lang="it-IT"/>
              <a:pPr>
                <a:defRPr/>
              </a:pPr>
              <a:t>‹N›</a:t>
            </a:fld>
            <a:endParaRPr lang="it-IT"/>
          </a:p>
        </p:txBody>
      </p:sp>
      <p:sp>
        <p:nvSpPr>
          <p:cNvPr id="5" name="Segnaposto titolo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it-IT" smtClean="0"/>
              <a:t>Fare clic per modificare lo stile del titolo</a:t>
            </a:r>
            <a:endParaRPr lang="en-US"/>
          </a:p>
        </p:txBody>
      </p:sp>
    </p:spTree>
  </p:cSld>
  <p:clrMap bg1="dk1" tx1="lt1" bg2="dk2" tx2="lt2" accent1="accent1" accent2="accent2" accent3="accent3" accent4="accent4" accent5="accent5" accent6="accent6" hlink="hlink" folHlink="folHlink"/>
  <p:sldLayoutIdLst>
    <p:sldLayoutId id="2147484325" r:id="rId1"/>
    <p:sldLayoutId id="2147484253" r:id="rId2"/>
    <p:sldLayoutId id="2147484326" r:id="rId3"/>
    <p:sldLayoutId id="2147484254" r:id="rId4"/>
    <p:sldLayoutId id="2147484327" r:id="rId5"/>
    <p:sldLayoutId id="2147484255" r:id="rId6"/>
    <p:sldLayoutId id="2147484256" r:id="rId7"/>
    <p:sldLayoutId id="2147484328" r:id="rId8"/>
    <p:sldLayoutId id="2147484329" r:id="rId9"/>
    <p:sldLayoutId id="2147484257" r:id="rId10"/>
    <p:sldLayoutId id="2147484258" r:id="rId11"/>
  </p:sldLayoutIdLst>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alibri" pitchFamily="34" charset="0"/>
        </a:defRPr>
      </a:lvl2pPr>
      <a:lvl3pPr algn="l" rtl="0" fontAlgn="base">
        <a:spcBef>
          <a:spcPct val="0"/>
        </a:spcBef>
        <a:spcAft>
          <a:spcPct val="0"/>
        </a:spcAft>
        <a:defRPr sz="4200">
          <a:solidFill>
            <a:srgbClr val="F9F9F9"/>
          </a:solidFill>
          <a:latin typeface="Calibri" pitchFamily="34" charset="0"/>
        </a:defRPr>
      </a:lvl3pPr>
      <a:lvl4pPr algn="l" rtl="0" fontAlgn="base">
        <a:spcBef>
          <a:spcPct val="0"/>
        </a:spcBef>
        <a:spcAft>
          <a:spcPct val="0"/>
        </a:spcAft>
        <a:defRPr sz="4200">
          <a:solidFill>
            <a:srgbClr val="F9F9F9"/>
          </a:solidFill>
          <a:latin typeface="Calibri" pitchFamily="34" charset="0"/>
        </a:defRPr>
      </a:lvl4pPr>
      <a:lvl5pPr algn="l" rtl="0" fontAlgn="base">
        <a:spcBef>
          <a:spcPct val="0"/>
        </a:spcBef>
        <a:spcAft>
          <a:spcPct val="0"/>
        </a:spcAft>
        <a:defRPr sz="4200">
          <a:solidFill>
            <a:srgbClr val="F9F9F9"/>
          </a:solidFill>
          <a:latin typeface="Calibri" pitchFamily="34" charset="0"/>
        </a:defRPr>
      </a:lvl5pPr>
      <a:lvl6pPr marL="457200" algn="l" rtl="0" fontAlgn="base">
        <a:spcBef>
          <a:spcPct val="0"/>
        </a:spcBef>
        <a:spcAft>
          <a:spcPct val="0"/>
        </a:spcAft>
        <a:defRPr sz="4200">
          <a:solidFill>
            <a:srgbClr val="F9F9F9"/>
          </a:solidFill>
          <a:latin typeface="Calibri" pitchFamily="34" charset="0"/>
        </a:defRPr>
      </a:lvl6pPr>
      <a:lvl7pPr marL="914400" algn="l" rtl="0" fontAlgn="base">
        <a:spcBef>
          <a:spcPct val="0"/>
        </a:spcBef>
        <a:spcAft>
          <a:spcPct val="0"/>
        </a:spcAft>
        <a:defRPr sz="4200">
          <a:solidFill>
            <a:srgbClr val="F9F9F9"/>
          </a:solidFill>
          <a:latin typeface="Calibri" pitchFamily="34" charset="0"/>
        </a:defRPr>
      </a:lvl7pPr>
      <a:lvl8pPr marL="1371600" algn="l" rtl="0" fontAlgn="base">
        <a:spcBef>
          <a:spcPct val="0"/>
        </a:spcBef>
        <a:spcAft>
          <a:spcPct val="0"/>
        </a:spcAft>
        <a:defRPr sz="4200">
          <a:solidFill>
            <a:srgbClr val="F9F9F9"/>
          </a:solidFill>
          <a:latin typeface="Calibri" pitchFamily="34" charset="0"/>
        </a:defRPr>
      </a:lvl8pPr>
      <a:lvl9pPr marL="1828800" algn="l" rtl="0" fontAlgn="base">
        <a:spcBef>
          <a:spcPct val="0"/>
        </a:spcBef>
        <a:spcAft>
          <a:spcPct val="0"/>
        </a:spcAft>
        <a:defRPr sz="4200">
          <a:solidFill>
            <a:srgbClr val="F9F9F9"/>
          </a:solidFill>
          <a:latin typeface="Calibri" pitchFamily="34"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jpeg"/><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9.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9.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89.xml"/><Relationship Id="rId1" Type="http://schemas.openxmlformats.org/officeDocument/2006/relationships/tags" Target="../tags/tag1.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107.xml"/><Relationship Id="rId1" Type="http://schemas.openxmlformats.org/officeDocument/2006/relationships/tags" Target="../tags/tag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18.xml"/><Relationship Id="rId1" Type="http://schemas.openxmlformats.org/officeDocument/2006/relationships/tags" Target="../tags/tag3.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8.xml"/></Relationships>
</file>

<file path=ppt/slides/_rels/slide2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51.xml"/></Relationships>
</file>

<file path=ppt/slides/_rels/slide2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56.xml"/></Relationships>
</file>

<file path=ppt/slides/_rels/slide3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73.xml"/></Relationships>
</file>

<file path=ppt/slides/_rels/slide3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84.xml"/></Relationships>
</file>

<file path=ppt/slides/_rels/slide3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89.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06.xml"/></Relationships>
</file>

<file path=ppt/slides/_rels/slide3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17.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28.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3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4.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44.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44.xml"/></Relationships>
</file>

<file path=ppt/slides/_rels/slide4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43.xml"/></Relationships>
</file>

<file path=ppt/slides/_rels/slide4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44.xml"/></Relationships>
</file>

<file path=ppt/slides/_rels/slide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44.xml"/></Relationships>
</file>

<file path=ppt/slides/_rels/slide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50.xml"/></Relationships>
</file>

<file path=ppt/slides/_rels/slide4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44.xml"/></Relationships>
</file>

<file path=ppt/slides/_rels/slide4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44.xml"/></Relationships>
</file>

<file path=ppt/slides/_rels/slide4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44.xml"/></Relationships>
</file>

<file path=ppt/slides/_rels/slide4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44.xml"/></Relationships>
</file>

<file path=ppt/slides/_rels/slide4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50.xml"/></Relationships>
</file>

<file path=ppt/slides/_rels/slide4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50.xml"/></Relationships>
</file>

<file path=ppt/slides/_rels/slide5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50.xml"/></Relationships>
</file>

<file path=ppt/slides/_rels/slide5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55.xml"/></Relationships>
</file>

<file path=ppt/slides/_rels/slide5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66.xml"/></Relationships>
</file>

<file path=ppt/slides/_rels/slide5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77.xml"/></Relationships>
</file>

<file path=ppt/slides/_rels/slide5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44.xml"/><Relationship Id="rId5" Type="http://schemas.openxmlformats.org/officeDocument/2006/relationships/image" Target="../media/image69.jpeg"/><Relationship Id="rId4" Type="http://schemas.openxmlformats.org/officeDocument/2006/relationships/image" Target="../media/image68.jpeg"/></Relationships>
</file>

<file path=ppt/slides/_rels/slide5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44.xml"/></Relationships>
</file>

<file path=ppt/slides/_rels/slide5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4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3.xml"/></Relationships>
</file>

<file path=ppt/slides/_rels/slide5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44.xml"/></Relationships>
</file>

<file path=ppt/slides/_rels/slide5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png"/><Relationship Id="rId1" Type="http://schemas.openxmlformats.org/officeDocument/2006/relationships/slideLayout" Target="../slideLayouts/slideLayout244.xml"/></Relationships>
</file>

<file path=ppt/slides/_rels/slide6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320800" y="1628775"/>
            <a:ext cx="6400800" cy="1008063"/>
          </a:xfrm>
        </p:spPr>
        <p:txBody>
          <a:bodyPr>
            <a:normAutofit/>
          </a:bodyPr>
          <a:lstStyle/>
          <a:p>
            <a:pPr fontAlgn="auto">
              <a:spcAft>
                <a:spcPts val="0"/>
              </a:spcAft>
              <a:buFont typeface="Wingdings 2"/>
              <a:buNone/>
              <a:defRPr/>
            </a:pPr>
            <a:r>
              <a:rPr lang="it-IT" dirty="0" smtClean="0">
                <a:effectLst>
                  <a:outerShdw blurRad="38100" dist="38100" dir="2700000" algn="tl">
                    <a:srgbClr val="000000">
                      <a:alpha val="43137"/>
                    </a:srgbClr>
                  </a:outerShdw>
                </a:effectLst>
                <a:latin typeface="Berlin Sans FB" pitchFamily="34" charset="0"/>
              </a:rPr>
              <a:t>Italiano </a:t>
            </a:r>
            <a:r>
              <a:rPr lang="it-IT" dirty="0" err="1" smtClean="0">
                <a:effectLst>
                  <a:outerShdw blurRad="38100" dist="38100" dir="2700000" algn="tl">
                    <a:srgbClr val="000000">
                      <a:alpha val="43137"/>
                    </a:srgbClr>
                  </a:outerShdw>
                </a:effectLst>
                <a:latin typeface="Berlin Sans FB" pitchFamily="34" charset="0"/>
              </a:rPr>
              <a:t>Friscia</a:t>
            </a:r>
            <a:r>
              <a:rPr lang="it-IT" dirty="0" smtClean="0">
                <a:effectLst>
                  <a:outerShdw blurRad="38100" dist="38100" dir="2700000" algn="tl">
                    <a:srgbClr val="000000">
                      <a:alpha val="43137"/>
                    </a:srgbClr>
                  </a:outerShdw>
                </a:effectLst>
                <a:latin typeface="Berlin Sans FB" pitchFamily="34" charset="0"/>
              </a:rPr>
              <a:t> </a:t>
            </a:r>
            <a:r>
              <a:rPr lang="it-IT" dirty="0" err="1" smtClean="0">
                <a:effectLst>
                  <a:outerShdw blurRad="38100" dist="38100" dir="2700000" algn="tl">
                    <a:srgbClr val="000000">
                      <a:alpha val="43137"/>
                    </a:srgbClr>
                  </a:outerShdw>
                </a:effectLst>
                <a:latin typeface="Berlin Sans FB" pitchFamily="34" charset="0"/>
              </a:rPr>
              <a:t>ciro</a:t>
            </a:r>
            <a:r>
              <a:rPr lang="it-IT" dirty="0" smtClean="0">
                <a:effectLst>
                  <a:outerShdw blurRad="38100" dist="38100" dir="2700000" algn="tl">
                    <a:srgbClr val="000000">
                      <a:alpha val="43137"/>
                    </a:srgbClr>
                  </a:outerShdw>
                </a:effectLst>
                <a:latin typeface="Berlin Sans FB" pitchFamily="34" charset="0"/>
              </a:rPr>
              <a:t> </a:t>
            </a:r>
          </a:p>
          <a:p>
            <a:pPr fontAlgn="auto">
              <a:spcAft>
                <a:spcPts val="0"/>
              </a:spcAft>
              <a:buFont typeface="Wingdings 2"/>
              <a:buNone/>
              <a:defRPr/>
            </a:pPr>
            <a:endParaRPr lang="it-IT" dirty="0" smtClean="0">
              <a:effectLst>
                <a:outerShdw blurRad="38100" dist="38100" dir="2700000" algn="tl">
                  <a:srgbClr val="000000">
                    <a:alpha val="43137"/>
                  </a:srgbClr>
                </a:outerShdw>
              </a:effectLst>
              <a:latin typeface="Berlin Sans FB" pitchFamily="34" charset="0"/>
            </a:endParaRPr>
          </a:p>
          <a:p>
            <a:pPr fontAlgn="auto">
              <a:spcAft>
                <a:spcPts val="0"/>
              </a:spcAft>
              <a:buFont typeface="Wingdings 2"/>
              <a:buNone/>
              <a:defRPr/>
            </a:pPr>
            <a:endParaRPr lang="it-IT" dirty="0" smtClean="0">
              <a:effectLst>
                <a:outerShdw blurRad="38100" dist="38100" dir="2700000" algn="tl">
                  <a:srgbClr val="000000">
                    <a:alpha val="43137"/>
                  </a:srgbClr>
                </a:outerShdw>
              </a:effectLst>
              <a:latin typeface="Berlin Sans FB" pitchFamily="34" charset="0"/>
            </a:endParaRPr>
          </a:p>
          <a:p>
            <a:pPr fontAlgn="auto">
              <a:spcAft>
                <a:spcPts val="0"/>
              </a:spcAft>
              <a:buFont typeface="Wingdings 2"/>
              <a:buNone/>
              <a:defRPr/>
            </a:pPr>
            <a:endParaRPr lang="it-IT" dirty="0">
              <a:effectLst>
                <a:outerShdw blurRad="38100" dist="38100" dir="2700000" algn="tl">
                  <a:srgbClr val="000000">
                    <a:alpha val="43137"/>
                  </a:srgbClr>
                </a:outerShdw>
              </a:effectLst>
              <a:latin typeface="Berlin Sans FB" pitchFamily="34" charset="0"/>
            </a:endParaRPr>
          </a:p>
        </p:txBody>
      </p:sp>
      <p:sp>
        <p:nvSpPr>
          <p:cNvPr id="2" name="Titolo 1"/>
          <p:cNvSpPr>
            <a:spLocks noGrp="1"/>
          </p:cNvSpPr>
          <p:nvPr>
            <p:ph type="ctrTitle"/>
          </p:nvPr>
        </p:nvSpPr>
        <p:spPr>
          <a:xfrm>
            <a:off x="655638" y="260350"/>
            <a:ext cx="7772400" cy="1470025"/>
          </a:xfrm>
        </p:spPr>
        <p:txBody>
          <a:bodyPr>
            <a:normAutofit/>
          </a:bodyPr>
          <a:lstStyle/>
          <a:p>
            <a:pPr fontAlgn="auto">
              <a:spcAft>
                <a:spcPts val="0"/>
              </a:spcAft>
              <a:defRPr/>
            </a:pPr>
            <a:r>
              <a:rPr lang="it-IT" dirty="0" smtClean="0">
                <a:effectLst>
                  <a:outerShdw blurRad="38100" dist="38100" dir="2700000" algn="tl">
                    <a:srgbClr val="000000">
                      <a:alpha val="43137"/>
                    </a:srgbClr>
                  </a:outerShdw>
                </a:effectLst>
                <a:latin typeface="Berlin Sans FB Demi" pitchFamily="34" charset="0"/>
              </a:rPr>
              <a:t>Energie Rinnovabili</a:t>
            </a:r>
            <a:endParaRPr lang="it-IT" dirty="0">
              <a:effectLst>
                <a:outerShdw blurRad="38100" dist="38100" dir="2700000" algn="tl">
                  <a:srgbClr val="000000">
                    <a:alpha val="43137"/>
                  </a:srgbClr>
                </a:outerShdw>
              </a:effectLst>
              <a:latin typeface="Berlin Sans FB Demi" pitchFamily="34" charset="0"/>
            </a:endParaRPr>
          </a:p>
        </p:txBody>
      </p:sp>
      <p:pic>
        <p:nvPicPr>
          <p:cNvPr id="321539" name="Picture 2" descr="C:\Users\Alunno1\Desktop\why-choose-img.png"/>
          <p:cNvPicPr>
            <a:picLocks noChangeAspect="1" noChangeArrowheads="1"/>
          </p:cNvPicPr>
          <p:nvPr/>
        </p:nvPicPr>
        <p:blipFill>
          <a:blip r:embed="rId2"/>
          <a:srcRect/>
          <a:stretch>
            <a:fillRect/>
          </a:stretch>
        </p:blipFill>
        <p:spPr bwMode="auto">
          <a:xfrm>
            <a:off x="2124075" y="2889250"/>
            <a:ext cx="4794250" cy="295275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fontAlgn="auto">
              <a:spcAft>
                <a:spcPts val="0"/>
              </a:spcAft>
              <a:defRPr/>
            </a:pPr>
            <a:r>
              <a:rPr lang="it-IT" dirty="0" smtClean="0">
                <a:effectLst>
                  <a:outerShdw blurRad="38100" dist="38100" dir="2700000" algn="tl">
                    <a:srgbClr val="000000">
                      <a:alpha val="43137"/>
                    </a:srgbClr>
                  </a:outerShdw>
                </a:effectLst>
                <a:latin typeface="Berlin Sans FB Demi" pitchFamily="34" charset="0"/>
              </a:rPr>
              <a:t>Che cosa sono le Energie Rinnovabili?</a:t>
            </a:r>
            <a:endParaRPr lang="it-IT" dirty="0">
              <a:effectLst>
                <a:outerShdw blurRad="38100" dist="38100" dir="2700000" algn="tl">
                  <a:srgbClr val="000000">
                    <a:alpha val="43137"/>
                  </a:srgbClr>
                </a:outerShdw>
              </a:effectLst>
              <a:latin typeface="Berlin Sans FB Demi" pitchFamily="34" charset="0"/>
            </a:endParaRPr>
          </a:p>
        </p:txBody>
      </p:sp>
      <p:sp>
        <p:nvSpPr>
          <p:cNvPr id="322562" name="Segnaposto contenuto 2"/>
          <p:cNvSpPr>
            <a:spLocks noGrp="1"/>
          </p:cNvSpPr>
          <p:nvPr>
            <p:ph sz="quarter" idx="1"/>
          </p:nvPr>
        </p:nvSpPr>
        <p:spPr>
          <a:xfrm>
            <a:off x="301625" y="1527175"/>
            <a:ext cx="8504238" cy="4572000"/>
          </a:xfrm>
        </p:spPr>
        <p:txBody>
          <a:bodyPr/>
          <a:lstStyle/>
          <a:p>
            <a:pPr algn="just">
              <a:buFont typeface="Wingdings 2" pitchFamily="18" charset="2"/>
              <a:buNone/>
            </a:pPr>
            <a:r>
              <a:rPr lang="it-IT" smtClean="0">
                <a:latin typeface="Berlin Sans FB" pitchFamily="34" charset="0"/>
              </a:rPr>
              <a:t>Con il Termine </a:t>
            </a:r>
            <a:r>
              <a:rPr lang="it-IT" b="1" smtClean="0">
                <a:latin typeface="Berlin Sans FB" pitchFamily="34" charset="0"/>
              </a:rPr>
              <a:t>Energie Rinnovabili </a:t>
            </a:r>
            <a:r>
              <a:rPr lang="it-IT" smtClean="0">
                <a:latin typeface="Berlin Sans FB" pitchFamily="34" charset="0"/>
              </a:rPr>
              <a:t>intendiamo quelle forme di energia che si rigenerano in tempi molto brevi se confrontati con i tempi della storia umana</a:t>
            </a:r>
          </a:p>
        </p:txBody>
      </p:sp>
      <p:pic>
        <p:nvPicPr>
          <p:cNvPr id="322563" name="Picture 2" descr="C:\Users\Alunno1\Desktop\Business-Development-energie-rinnovabili.png"/>
          <p:cNvPicPr>
            <a:picLocks noChangeAspect="1" noChangeArrowheads="1"/>
          </p:cNvPicPr>
          <p:nvPr/>
        </p:nvPicPr>
        <p:blipFill>
          <a:blip r:embed="rId2"/>
          <a:srcRect/>
          <a:stretch>
            <a:fillRect/>
          </a:stretch>
        </p:blipFill>
        <p:spPr bwMode="auto">
          <a:xfrm>
            <a:off x="1338263" y="3068638"/>
            <a:ext cx="6424612" cy="2971800"/>
          </a:xfrm>
          <a:prstGeom prst="rect">
            <a:avLst/>
          </a:prstGeom>
          <a:noFill/>
          <a:ln w="9525">
            <a:noFill/>
            <a:miter lim="800000"/>
            <a:headEnd/>
            <a:tailEnd/>
          </a:ln>
        </p:spPr>
      </p:pic>
    </p:spTree>
  </p:cSld>
  <p:clrMapOvr>
    <a:masterClrMapping/>
  </p:clrMapOvr>
  <p:transition spd="slow">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Titolo 1"/>
          <p:cNvSpPr>
            <a:spLocks noGrp="1"/>
          </p:cNvSpPr>
          <p:nvPr>
            <p:ph type="title"/>
          </p:nvPr>
        </p:nvSpPr>
        <p:spPr/>
        <p:txBody>
          <a:bodyPr/>
          <a:lstStyle/>
          <a:p>
            <a:r>
              <a:rPr lang="it-IT" smtClean="0">
                <a:solidFill>
                  <a:srgbClr val="7B9899"/>
                </a:solidFill>
                <a:latin typeface="Berlin Sans FB Demi" pitchFamily="34" charset="0"/>
              </a:rPr>
              <a:t>Quali sono i tipi di Energie Rinnovabili?</a:t>
            </a:r>
          </a:p>
        </p:txBody>
      </p:sp>
      <p:sp>
        <p:nvSpPr>
          <p:cNvPr id="3" name="Segnaposto contenuto 2"/>
          <p:cNvSpPr>
            <a:spLocks noGrp="1"/>
          </p:cNvSpPr>
          <p:nvPr>
            <p:ph sz="quarter" idx="1"/>
          </p:nvPr>
        </p:nvSpPr>
        <p:spPr>
          <a:xfrm>
            <a:off x="301625" y="1527175"/>
            <a:ext cx="8504238" cy="4572000"/>
          </a:xfrm>
        </p:spPr>
        <p:txBody>
          <a:bodyPr>
            <a:normAutofit/>
          </a:bodyPr>
          <a:lstStyle/>
          <a:p>
            <a:pPr marL="274320" indent="-274320" fontAlgn="auto">
              <a:spcAft>
                <a:spcPts val="0"/>
              </a:spcAft>
              <a:buFont typeface="Wingdings 2"/>
              <a:buChar char=""/>
              <a:defRPr/>
            </a:pPr>
            <a:r>
              <a:rPr lang="it-IT" dirty="0" smtClean="0">
                <a:latin typeface="Berlin Sans FB" pitchFamily="34" charset="0"/>
              </a:rPr>
              <a:t>Esistono 5 Tipi di Energie Rinnovabili:</a:t>
            </a:r>
          </a:p>
          <a:p>
            <a:pPr marL="0" indent="0" fontAlgn="auto">
              <a:spcAft>
                <a:spcPts val="0"/>
              </a:spcAft>
              <a:buFont typeface="Wingdings 2"/>
              <a:buNone/>
              <a:defRPr/>
            </a:pPr>
            <a:endParaRPr lang="it-IT" b="1" dirty="0" smtClean="0">
              <a:latin typeface="Berlin Sans FB" pitchFamily="34" charset="0"/>
            </a:endParaRPr>
          </a:p>
          <a:p>
            <a:pPr marL="0" indent="0" fontAlgn="auto">
              <a:spcAft>
                <a:spcPts val="0"/>
              </a:spcAft>
              <a:buFont typeface="Wingdings 2"/>
              <a:buNone/>
              <a:defRPr/>
            </a:pPr>
            <a:endParaRPr lang="it-IT" sz="2000" b="1" dirty="0" smtClean="0">
              <a:latin typeface="Berlin Sans FB" pitchFamily="34" charset="0"/>
            </a:endParaRPr>
          </a:p>
          <a:p>
            <a:pPr marL="0" indent="0" fontAlgn="auto">
              <a:spcAft>
                <a:spcPts val="0"/>
              </a:spcAft>
              <a:buFont typeface="Wingdings 2"/>
              <a:buNone/>
              <a:defRPr/>
            </a:pPr>
            <a:r>
              <a:rPr lang="it-IT" sz="2000" b="1" dirty="0">
                <a:latin typeface="Berlin Sans FB" pitchFamily="34" charset="0"/>
              </a:rPr>
              <a:t> </a:t>
            </a:r>
            <a:r>
              <a:rPr lang="it-IT" sz="2000" b="1" dirty="0" smtClean="0">
                <a:latin typeface="Berlin Sans FB" pitchFamily="34" charset="0"/>
              </a:rPr>
              <a:t>   Eolica            Solare           Idroelettrica     Geotermica       Biomassa   </a:t>
            </a:r>
            <a:endParaRPr lang="it-IT" sz="2000" b="1" dirty="0">
              <a:latin typeface="Berlin Sans FB" pitchFamily="34" charset="0"/>
            </a:endParaRPr>
          </a:p>
        </p:txBody>
      </p:sp>
      <p:pic>
        <p:nvPicPr>
          <p:cNvPr id="323587" name="Picture 3" descr="C:\Users\Alunno1\Desktop\e85e71109f623236607f5a20ac04a19a.png"/>
          <p:cNvPicPr>
            <a:picLocks noChangeAspect="1" noChangeArrowheads="1"/>
          </p:cNvPicPr>
          <p:nvPr/>
        </p:nvPicPr>
        <p:blipFill>
          <a:blip r:embed="rId2"/>
          <a:srcRect/>
          <a:stretch>
            <a:fillRect/>
          </a:stretch>
        </p:blipFill>
        <p:spPr bwMode="auto">
          <a:xfrm>
            <a:off x="119063" y="3644900"/>
            <a:ext cx="1800225" cy="1800225"/>
          </a:xfrm>
          <a:prstGeom prst="rect">
            <a:avLst/>
          </a:prstGeom>
          <a:noFill/>
          <a:ln w="9525">
            <a:noFill/>
            <a:miter lim="800000"/>
            <a:headEnd/>
            <a:tailEnd/>
          </a:ln>
        </p:spPr>
      </p:pic>
      <p:pic>
        <p:nvPicPr>
          <p:cNvPr id="323588" name="Picture 4" descr="C:\Users\Alunno1\Desktop\Sol-em-png-queroimagem-Ceiça Crispim.png"/>
          <p:cNvPicPr>
            <a:picLocks noChangeAspect="1" noChangeArrowheads="1"/>
          </p:cNvPicPr>
          <p:nvPr/>
        </p:nvPicPr>
        <p:blipFill>
          <a:blip r:embed="rId3"/>
          <a:srcRect/>
          <a:stretch>
            <a:fillRect/>
          </a:stretch>
        </p:blipFill>
        <p:spPr bwMode="auto">
          <a:xfrm>
            <a:off x="1835150" y="3716338"/>
            <a:ext cx="1223963" cy="1279525"/>
          </a:xfrm>
          <a:prstGeom prst="rect">
            <a:avLst/>
          </a:prstGeom>
          <a:noFill/>
          <a:ln w="9525">
            <a:noFill/>
            <a:miter lim="800000"/>
            <a:headEnd/>
            <a:tailEnd/>
          </a:ln>
        </p:spPr>
      </p:pic>
      <p:pic>
        <p:nvPicPr>
          <p:cNvPr id="323589" name="Picture 5" descr="C:\Users\Alunno1\Desktop\Goutte_d'eau.png"/>
          <p:cNvPicPr>
            <a:picLocks noChangeAspect="1" noChangeArrowheads="1"/>
          </p:cNvPicPr>
          <p:nvPr/>
        </p:nvPicPr>
        <p:blipFill>
          <a:blip r:embed="rId4"/>
          <a:srcRect/>
          <a:stretch>
            <a:fillRect/>
          </a:stretch>
        </p:blipFill>
        <p:spPr bwMode="auto">
          <a:xfrm>
            <a:off x="3203575" y="3357563"/>
            <a:ext cx="2089150" cy="2087562"/>
          </a:xfrm>
          <a:prstGeom prst="rect">
            <a:avLst/>
          </a:prstGeom>
          <a:noFill/>
          <a:ln w="9525">
            <a:noFill/>
            <a:miter lim="800000"/>
            <a:headEnd/>
            <a:tailEnd/>
          </a:ln>
        </p:spPr>
      </p:pic>
      <p:pic>
        <p:nvPicPr>
          <p:cNvPr id="3078" name="Picture 6" descr="C:\Users\Alunno1\Desktop\NuovaMonterotondo.png"/>
          <p:cNvPicPr>
            <a:picLocks noChangeAspect="1" noChangeArrowheads="1"/>
          </p:cNvPicPr>
          <p:nvPr/>
        </p:nvPicPr>
        <p:blipFill>
          <a:blip r:embed="rId5" cstate="print">
            <a:extLst>
              <a:ext uri="{28A0092B-C50C-407E-A947-70E740481C1C}"/>
            </a:extLst>
          </a:blip>
          <a:srcRect/>
          <a:stretch>
            <a:fillRect/>
          </a:stretch>
        </p:blipFill>
        <p:spPr bwMode="auto">
          <a:xfrm>
            <a:off x="5253587" y="3717032"/>
            <a:ext cx="1728192" cy="1481623"/>
          </a:xfrm>
          <a:prstGeom prst="rect">
            <a:avLst/>
          </a:prstGeom>
          <a:ln>
            <a:noFill/>
          </a:ln>
          <a:effectLst>
            <a:softEdge rad="112500"/>
          </a:effectLst>
          <a:extLst>
            <a:ext uri="{909E8E84-426E-40DD-AFC4-6F175D3DCCD1}"/>
          </a:extLst>
        </p:spPr>
      </p:pic>
      <p:pic>
        <p:nvPicPr>
          <p:cNvPr id="323591" name="Picture 7" descr="C:\Users\Alunno1\Desktop\KTbdU6p.png"/>
          <p:cNvPicPr>
            <a:picLocks noChangeAspect="1" noChangeArrowheads="1"/>
          </p:cNvPicPr>
          <p:nvPr/>
        </p:nvPicPr>
        <p:blipFill>
          <a:blip r:embed="rId6"/>
          <a:srcRect/>
          <a:stretch>
            <a:fillRect/>
          </a:stretch>
        </p:blipFill>
        <p:spPr bwMode="auto">
          <a:xfrm>
            <a:off x="6732588" y="3500438"/>
            <a:ext cx="2201862" cy="1698625"/>
          </a:xfrm>
          <a:prstGeom prst="rect">
            <a:avLst/>
          </a:prstGeom>
          <a:noFill/>
          <a:ln w="9525">
            <a:noFill/>
            <a:miter lim="800000"/>
            <a:headEnd/>
            <a:tailEnd/>
          </a:ln>
        </p:spPr>
      </p:pic>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Titolo 1"/>
          <p:cNvSpPr>
            <a:spLocks noGrp="1"/>
          </p:cNvSpPr>
          <p:nvPr>
            <p:ph type="title"/>
          </p:nvPr>
        </p:nvSpPr>
        <p:spPr/>
        <p:txBody>
          <a:bodyPr/>
          <a:lstStyle/>
          <a:p>
            <a:r>
              <a:rPr lang="it-IT" smtClean="0">
                <a:solidFill>
                  <a:srgbClr val="7B9899"/>
                </a:solidFill>
                <a:latin typeface="Berlin Sans FB Demi" pitchFamily="34" charset="0"/>
              </a:rPr>
              <a:t>Energia Eolica</a:t>
            </a:r>
          </a:p>
        </p:txBody>
      </p:sp>
      <p:sp>
        <p:nvSpPr>
          <p:cNvPr id="3" name="Segnaposto contenuto 2"/>
          <p:cNvSpPr>
            <a:spLocks noGrp="1"/>
          </p:cNvSpPr>
          <p:nvPr>
            <p:ph sz="quarter" idx="1"/>
          </p:nvPr>
        </p:nvSpPr>
        <p:spPr>
          <a:xfrm>
            <a:off x="301625" y="1527175"/>
            <a:ext cx="8504238" cy="4572000"/>
          </a:xfrm>
        </p:spPr>
        <p:txBody>
          <a:bodyPr>
            <a:normAutofit/>
          </a:bodyPr>
          <a:lstStyle/>
          <a:p>
            <a:pPr marL="274320" indent="-274320" fontAlgn="auto">
              <a:spcAft>
                <a:spcPts val="0"/>
              </a:spcAft>
              <a:buFont typeface="Wingdings 2"/>
              <a:buNone/>
              <a:defRPr/>
            </a:pPr>
            <a:r>
              <a:rPr lang="it-IT" dirty="0" smtClean="0">
                <a:latin typeface="Berlin Sans FB" pitchFamily="34" charset="0"/>
              </a:rPr>
              <a:t>L’energia Eolica è l’energia del </a:t>
            </a:r>
            <a:r>
              <a:rPr lang="it-IT" dirty="0" smtClean="0">
                <a:latin typeface="Berlin Sans FB Demi" pitchFamily="34" charset="0"/>
              </a:rPr>
              <a:t>Vento</a:t>
            </a:r>
            <a:r>
              <a:rPr lang="it-IT" dirty="0" smtClean="0">
                <a:latin typeface="Berlin Sans FB" pitchFamily="34" charset="0"/>
              </a:rPr>
              <a:t>, Ovvero l’energia cinetica di una massa d’aria in movimento.</a:t>
            </a:r>
          </a:p>
          <a:p>
            <a:pPr marL="274320" indent="-274320" fontAlgn="auto">
              <a:spcAft>
                <a:spcPts val="0"/>
              </a:spcAft>
              <a:buFont typeface="Wingdings 2"/>
              <a:buChar char=""/>
              <a:defRPr/>
            </a:pPr>
            <a:endParaRPr lang="it-IT" dirty="0">
              <a:latin typeface="Berlin Sans FB" pitchFamily="34" charset="0"/>
            </a:endParaRPr>
          </a:p>
          <a:p>
            <a:pPr marL="0" indent="0" fontAlgn="auto">
              <a:spcAft>
                <a:spcPts val="0"/>
              </a:spcAft>
              <a:buFont typeface="Wingdings 2"/>
              <a:buNone/>
              <a:defRPr/>
            </a:pPr>
            <a:r>
              <a:rPr lang="it-IT" dirty="0" smtClean="0">
                <a:latin typeface="Berlin Sans FB" pitchFamily="34" charset="0"/>
              </a:rPr>
              <a:t> </a:t>
            </a:r>
            <a:endParaRPr lang="it-IT" dirty="0">
              <a:latin typeface="Berlin Sans FB" pitchFamily="34" charset="0"/>
            </a:endParaRPr>
          </a:p>
        </p:txBody>
      </p:sp>
      <p:pic>
        <p:nvPicPr>
          <p:cNvPr id="4098" name="Picture 2" descr="C:\Users\Alunno1\Desktop\energia-eolica.jpg"/>
          <p:cNvPicPr>
            <a:picLocks noChangeAspect="1" noChangeArrowheads="1"/>
          </p:cNvPicPr>
          <p:nvPr/>
        </p:nvPicPr>
        <p:blipFill>
          <a:blip r:embed="rId2">
            <a:extLst>
              <a:ext uri="{28A0092B-C50C-407E-A947-70E740481C1C}"/>
            </a:extLst>
          </a:blip>
          <a:srcRect/>
          <a:stretch>
            <a:fillRect/>
          </a:stretch>
        </p:blipFill>
        <p:spPr bwMode="auto">
          <a:xfrm>
            <a:off x="1475656" y="2492895"/>
            <a:ext cx="6120680" cy="3744417"/>
          </a:xfrm>
          <a:prstGeom prst="rect">
            <a:avLst/>
          </a:prstGeom>
          <a:ln>
            <a:noFill/>
          </a:ln>
          <a:effectLst>
            <a:softEdge rad="112500"/>
          </a:effectLst>
          <a:extLst>
            <a:ext uri="{909E8E84-426E-40DD-AFC4-6F175D3DCCD1}"/>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500" fill="hold"/>
                                        <p:tgtEl>
                                          <p:spTgt spid="4098"/>
                                        </p:tgtEl>
                                        <p:attrNameLst>
                                          <p:attrName>ppt_w</p:attrName>
                                        </p:attrNameLst>
                                      </p:cBhvr>
                                      <p:tavLst>
                                        <p:tav tm="0">
                                          <p:val>
                                            <p:fltVal val="0"/>
                                          </p:val>
                                        </p:tav>
                                        <p:tav tm="100000">
                                          <p:val>
                                            <p:strVal val="#ppt_w"/>
                                          </p:val>
                                        </p:tav>
                                      </p:tavLst>
                                    </p:anim>
                                    <p:anim calcmode="lin" valueType="num">
                                      <p:cBhvr>
                                        <p:cTn id="8" dur="500" fill="hold"/>
                                        <p:tgtEl>
                                          <p:spTgt spid="4098"/>
                                        </p:tgtEl>
                                        <p:attrNameLst>
                                          <p:attrName>ppt_h</p:attrName>
                                        </p:attrNameLst>
                                      </p:cBhvr>
                                      <p:tavLst>
                                        <p:tav tm="0">
                                          <p:val>
                                            <p:fltVal val="0"/>
                                          </p:val>
                                        </p:tav>
                                        <p:tav tm="100000">
                                          <p:val>
                                            <p:strVal val="#ppt_h"/>
                                          </p:val>
                                        </p:tav>
                                      </p:tavLst>
                                    </p:anim>
                                    <p:animEffect transition="in" filter="fade">
                                      <p:cBhvr>
                                        <p:cTn id="9"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Titolo 1"/>
          <p:cNvSpPr>
            <a:spLocks noGrp="1"/>
          </p:cNvSpPr>
          <p:nvPr>
            <p:ph type="title"/>
          </p:nvPr>
        </p:nvSpPr>
        <p:spPr/>
        <p:txBody>
          <a:bodyPr/>
          <a:lstStyle/>
          <a:p>
            <a:r>
              <a:rPr lang="it-IT" smtClean="0">
                <a:solidFill>
                  <a:srgbClr val="7B9899"/>
                </a:solidFill>
                <a:latin typeface="Berlin Sans FB Demi" pitchFamily="34" charset="0"/>
              </a:rPr>
              <a:t>Energia Solare</a:t>
            </a:r>
          </a:p>
        </p:txBody>
      </p:sp>
      <p:sp>
        <p:nvSpPr>
          <p:cNvPr id="3" name="Segnaposto contenuto 2"/>
          <p:cNvSpPr>
            <a:spLocks noGrp="1"/>
          </p:cNvSpPr>
          <p:nvPr>
            <p:ph sz="quarter" idx="1"/>
          </p:nvPr>
        </p:nvSpPr>
        <p:spPr>
          <a:xfrm>
            <a:off x="301625" y="1527175"/>
            <a:ext cx="8504238" cy="4572000"/>
          </a:xfrm>
        </p:spPr>
        <p:txBody>
          <a:bodyPr>
            <a:normAutofit/>
          </a:bodyPr>
          <a:lstStyle/>
          <a:p>
            <a:pPr marL="274320" indent="-274320" algn="just" fontAlgn="auto">
              <a:spcAft>
                <a:spcPts val="0"/>
              </a:spcAft>
              <a:buFont typeface="Wingdings 2"/>
              <a:buNone/>
              <a:defRPr/>
            </a:pPr>
            <a:r>
              <a:rPr lang="it-IT" sz="2400" dirty="0" smtClean="0">
                <a:latin typeface="Berlin Sans FB" pitchFamily="34" charset="0"/>
              </a:rPr>
              <a:t>L’energia Solare è l’energia associata alla </a:t>
            </a:r>
            <a:r>
              <a:rPr lang="it-IT" sz="2400" dirty="0" smtClean="0">
                <a:latin typeface="Berlin Sans FB Demi" pitchFamily="34" charset="0"/>
              </a:rPr>
              <a:t>Radiazione Solare </a:t>
            </a:r>
            <a:r>
              <a:rPr lang="it-IT" sz="2400" dirty="0" smtClean="0">
                <a:latin typeface="Berlin Sans FB" pitchFamily="34" charset="0"/>
              </a:rPr>
              <a:t>e rappresenta la prima fonte di Energia sulla </a:t>
            </a:r>
            <a:r>
              <a:rPr lang="it-IT" sz="2400" dirty="0" smtClean="0">
                <a:effectLst>
                  <a:outerShdw blurRad="38100" dist="38100" dir="2700000" algn="tl">
                    <a:srgbClr val="000000">
                      <a:alpha val="43137"/>
                    </a:srgbClr>
                  </a:outerShdw>
                </a:effectLst>
                <a:latin typeface="Berlin Sans FB" pitchFamily="34" charset="0"/>
              </a:rPr>
              <a:t>Terra</a:t>
            </a:r>
          </a:p>
          <a:p>
            <a:pPr marL="0" indent="0" fontAlgn="auto">
              <a:spcAft>
                <a:spcPts val="0"/>
              </a:spcAft>
              <a:buFont typeface="Wingdings 2"/>
              <a:buNone/>
              <a:defRPr/>
            </a:pPr>
            <a:r>
              <a:rPr lang="it-IT" sz="2400" dirty="0" smtClean="0">
                <a:latin typeface="Berlin Sans FB Demi" pitchFamily="34" charset="0"/>
              </a:rPr>
              <a:t> </a:t>
            </a:r>
            <a:endParaRPr lang="it-IT" sz="2400" dirty="0">
              <a:latin typeface="Berlin Sans FB Demi" pitchFamily="34" charset="0"/>
            </a:endParaRPr>
          </a:p>
        </p:txBody>
      </p:sp>
      <p:pic>
        <p:nvPicPr>
          <p:cNvPr id="5122" name="Picture 2" descr="C:\Users\Alunno1\Desktop\soleil-e1435759702694.png"/>
          <p:cNvPicPr>
            <a:picLocks noChangeAspect="1" noChangeArrowheads="1"/>
          </p:cNvPicPr>
          <p:nvPr/>
        </p:nvPicPr>
        <p:blipFill>
          <a:blip r:embed="rId2"/>
          <a:srcRect/>
          <a:stretch>
            <a:fillRect/>
          </a:stretch>
        </p:blipFill>
        <p:spPr bwMode="auto">
          <a:xfrm>
            <a:off x="2484438" y="2203450"/>
            <a:ext cx="4127500" cy="4294188"/>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olo 1"/>
          <p:cNvSpPr>
            <a:spLocks noGrp="1"/>
          </p:cNvSpPr>
          <p:nvPr>
            <p:ph type="title"/>
          </p:nvPr>
        </p:nvSpPr>
        <p:spPr/>
        <p:txBody>
          <a:bodyPr/>
          <a:lstStyle/>
          <a:p>
            <a:r>
              <a:rPr lang="it-IT" smtClean="0">
                <a:solidFill>
                  <a:srgbClr val="7B9899"/>
                </a:solidFill>
                <a:latin typeface="Berlin Sans FB Demi" pitchFamily="34" charset="0"/>
              </a:rPr>
              <a:t>Energia Idroelettrica</a:t>
            </a:r>
          </a:p>
        </p:txBody>
      </p:sp>
      <p:sp>
        <p:nvSpPr>
          <p:cNvPr id="326658" name="Segnaposto contenuto 2"/>
          <p:cNvSpPr>
            <a:spLocks noGrp="1"/>
          </p:cNvSpPr>
          <p:nvPr>
            <p:ph sz="quarter" idx="1"/>
          </p:nvPr>
        </p:nvSpPr>
        <p:spPr>
          <a:xfrm>
            <a:off x="301625" y="1527175"/>
            <a:ext cx="8504238" cy="4572000"/>
          </a:xfrm>
        </p:spPr>
        <p:txBody>
          <a:bodyPr/>
          <a:lstStyle/>
          <a:p>
            <a:pPr algn="just">
              <a:buFont typeface="Wingdings 2" pitchFamily="18" charset="2"/>
              <a:buNone/>
            </a:pPr>
            <a:r>
              <a:rPr lang="it-IT" smtClean="0">
                <a:latin typeface="Berlin Sans FB" pitchFamily="34" charset="0"/>
              </a:rPr>
              <a:t>L’energia idroelettrica è un energia alternativa che sfrutta la trasformazione dell’energia potenziale di una certa massa d’acqua</a:t>
            </a:r>
          </a:p>
        </p:txBody>
      </p:sp>
      <p:pic>
        <p:nvPicPr>
          <p:cNvPr id="6146" name="Picture 2" descr="C:\Users\Alunno1\Desktop\energia-idroelettrica.jpg"/>
          <p:cNvPicPr>
            <a:picLocks noChangeAspect="1" noChangeArrowheads="1"/>
          </p:cNvPicPr>
          <p:nvPr/>
        </p:nvPicPr>
        <p:blipFill>
          <a:blip r:embed="rId2">
            <a:extLst>
              <a:ext uri="{28A0092B-C50C-407E-A947-70E740481C1C}"/>
            </a:extLst>
          </a:blip>
          <a:srcRect/>
          <a:stretch>
            <a:fillRect/>
          </a:stretch>
        </p:blipFill>
        <p:spPr bwMode="auto">
          <a:xfrm>
            <a:off x="899592" y="2862903"/>
            <a:ext cx="7304324" cy="3496087"/>
          </a:xfrm>
          <a:prstGeom prst="rect">
            <a:avLst/>
          </a:prstGeom>
          <a:ln>
            <a:noFill/>
          </a:ln>
          <a:effectLst>
            <a:softEdge rad="112500"/>
          </a:effectLst>
          <a:extLst>
            <a:ext uri="{909E8E84-426E-40DD-AFC4-6F175D3DCCD1}"/>
          </a:extLst>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Titolo 1"/>
          <p:cNvSpPr>
            <a:spLocks noGrp="1"/>
          </p:cNvSpPr>
          <p:nvPr>
            <p:ph type="title"/>
          </p:nvPr>
        </p:nvSpPr>
        <p:spPr/>
        <p:txBody>
          <a:bodyPr/>
          <a:lstStyle/>
          <a:p>
            <a:r>
              <a:rPr lang="it-IT" smtClean="0">
                <a:solidFill>
                  <a:srgbClr val="7B9899"/>
                </a:solidFill>
                <a:latin typeface="Berlin Sans FB Demi" pitchFamily="34" charset="0"/>
              </a:rPr>
              <a:t>L’Energia Geotermica</a:t>
            </a:r>
          </a:p>
        </p:txBody>
      </p:sp>
      <p:sp>
        <p:nvSpPr>
          <p:cNvPr id="327682" name="Segnaposto contenuto 2"/>
          <p:cNvSpPr>
            <a:spLocks noGrp="1"/>
          </p:cNvSpPr>
          <p:nvPr>
            <p:ph sz="quarter" idx="1"/>
          </p:nvPr>
        </p:nvSpPr>
        <p:spPr>
          <a:xfrm>
            <a:off x="301625" y="1527175"/>
            <a:ext cx="8504238" cy="4572000"/>
          </a:xfrm>
        </p:spPr>
        <p:txBody>
          <a:bodyPr/>
          <a:lstStyle/>
          <a:p>
            <a:pPr>
              <a:buFont typeface="Wingdings 2" pitchFamily="18" charset="2"/>
              <a:buNone/>
            </a:pPr>
            <a:r>
              <a:rPr lang="it-IT" smtClean="0">
                <a:latin typeface="Berlin Sans FB" pitchFamily="34" charset="0"/>
              </a:rPr>
              <a:t>L’energia Geotermica è l’energia generata per mezzo di fonti geologiche di </a:t>
            </a:r>
            <a:r>
              <a:rPr lang="it-IT" smtClean="0">
                <a:latin typeface="Berlin Sans FB Demi" pitchFamily="34" charset="0"/>
              </a:rPr>
              <a:t>Calore </a:t>
            </a:r>
            <a:r>
              <a:rPr lang="it-IT" smtClean="0">
                <a:latin typeface="Berlin Sans FB" pitchFamily="34" charset="0"/>
              </a:rPr>
              <a:t>e può essere valutata come Energia Alternativa</a:t>
            </a:r>
          </a:p>
        </p:txBody>
      </p:sp>
      <p:pic>
        <p:nvPicPr>
          <p:cNvPr id="7170" name="Picture 2" descr="C:\Users\Alunno1\Desktop\Schema-funzionamento-centrale-geotermoelettrica.png"/>
          <p:cNvPicPr>
            <a:picLocks noChangeAspect="1" noChangeArrowheads="1"/>
          </p:cNvPicPr>
          <p:nvPr/>
        </p:nvPicPr>
        <p:blipFill>
          <a:blip r:embed="rId2"/>
          <a:srcRect/>
          <a:stretch>
            <a:fillRect/>
          </a:stretch>
        </p:blipFill>
        <p:spPr bwMode="auto">
          <a:xfrm>
            <a:off x="1763713" y="2852738"/>
            <a:ext cx="5545137" cy="3440112"/>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down)">
                                      <p:cBhvr>
                                        <p:cTn id="7" dur="580">
                                          <p:stCondLst>
                                            <p:cond delay="0"/>
                                          </p:stCondLst>
                                        </p:cTn>
                                        <p:tgtEl>
                                          <p:spTgt spid="7170"/>
                                        </p:tgtEl>
                                      </p:cBhvr>
                                    </p:animEffect>
                                    <p:anim calcmode="lin" valueType="num">
                                      <p:cBhvr>
                                        <p:cTn id="8" dur="1822" tmFilter="0,0; 0.14,0.36; 0.43,0.73; 0.71,0.91; 1.0,1.0">
                                          <p:stCondLst>
                                            <p:cond delay="0"/>
                                          </p:stCondLst>
                                        </p:cTn>
                                        <p:tgtEl>
                                          <p:spTgt spid="717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7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7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7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70"/>
                                        </p:tgtEl>
                                        <p:attrNameLst>
                                          <p:attrName>ppt_y</p:attrName>
                                        </p:attrNameLst>
                                      </p:cBhvr>
                                      <p:tavLst>
                                        <p:tav tm="0" fmla="#ppt_y-sin(pi*$)/81">
                                          <p:val>
                                            <p:fltVal val="0"/>
                                          </p:val>
                                        </p:tav>
                                        <p:tav tm="100000">
                                          <p:val>
                                            <p:fltVal val="1"/>
                                          </p:val>
                                        </p:tav>
                                      </p:tavLst>
                                    </p:anim>
                                    <p:animScale>
                                      <p:cBhvr>
                                        <p:cTn id="13" dur="26">
                                          <p:stCondLst>
                                            <p:cond delay="650"/>
                                          </p:stCondLst>
                                        </p:cTn>
                                        <p:tgtEl>
                                          <p:spTgt spid="7170"/>
                                        </p:tgtEl>
                                      </p:cBhvr>
                                      <p:to x="100000" y="60000"/>
                                    </p:animScale>
                                    <p:animScale>
                                      <p:cBhvr>
                                        <p:cTn id="14" dur="166" decel="50000">
                                          <p:stCondLst>
                                            <p:cond delay="676"/>
                                          </p:stCondLst>
                                        </p:cTn>
                                        <p:tgtEl>
                                          <p:spTgt spid="7170"/>
                                        </p:tgtEl>
                                      </p:cBhvr>
                                      <p:to x="100000" y="100000"/>
                                    </p:animScale>
                                    <p:animScale>
                                      <p:cBhvr>
                                        <p:cTn id="15" dur="26">
                                          <p:stCondLst>
                                            <p:cond delay="1312"/>
                                          </p:stCondLst>
                                        </p:cTn>
                                        <p:tgtEl>
                                          <p:spTgt spid="7170"/>
                                        </p:tgtEl>
                                      </p:cBhvr>
                                      <p:to x="100000" y="80000"/>
                                    </p:animScale>
                                    <p:animScale>
                                      <p:cBhvr>
                                        <p:cTn id="16" dur="166" decel="50000">
                                          <p:stCondLst>
                                            <p:cond delay="1338"/>
                                          </p:stCondLst>
                                        </p:cTn>
                                        <p:tgtEl>
                                          <p:spTgt spid="7170"/>
                                        </p:tgtEl>
                                      </p:cBhvr>
                                      <p:to x="100000" y="100000"/>
                                    </p:animScale>
                                    <p:animScale>
                                      <p:cBhvr>
                                        <p:cTn id="17" dur="26">
                                          <p:stCondLst>
                                            <p:cond delay="1642"/>
                                          </p:stCondLst>
                                        </p:cTn>
                                        <p:tgtEl>
                                          <p:spTgt spid="7170"/>
                                        </p:tgtEl>
                                      </p:cBhvr>
                                      <p:to x="100000" y="90000"/>
                                    </p:animScale>
                                    <p:animScale>
                                      <p:cBhvr>
                                        <p:cTn id="18" dur="166" decel="50000">
                                          <p:stCondLst>
                                            <p:cond delay="1668"/>
                                          </p:stCondLst>
                                        </p:cTn>
                                        <p:tgtEl>
                                          <p:spTgt spid="7170"/>
                                        </p:tgtEl>
                                      </p:cBhvr>
                                      <p:to x="100000" y="100000"/>
                                    </p:animScale>
                                    <p:animScale>
                                      <p:cBhvr>
                                        <p:cTn id="19" dur="26">
                                          <p:stCondLst>
                                            <p:cond delay="1808"/>
                                          </p:stCondLst>
                                        </p:cTn>
                                        <p:tgtEl>
                                          <p:spTgt spid="7170"/>
                                        </p:tgtEl>
                                      </p:cBhvr>
                                      <p:to x="100000" y="95000"/>
                                    </p:animScale>
                                    <p:animScale>
                                      <p:cBhvr>
                                        <p:cTn id="20" dur="166" decel="50000">
                                          <p:stCondLst>
                                            <p:cond delay="1834"/>
                                          </p:stCondLst>
                                        </p:cTn>
                                        <p:tgtEl>
                                          <p:spTgt spid="717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olo 1"/>
          <p:cNvSpPr>
            <a:spLocks noGrp="1"/>
          </p:cNvSpPr>
          <p:nvPr>
            <p:ph type="title"/>
          </p:nvPr>
        </p:nvSpPr>
        <p:spPr/>
        <p:txBody>
          <a:bodyPr/>
          <a:lstStyle/>
          <a:p>
            <a:r>
              <a:rPr lang="it-IT" smtClean="0">
                <a:solidFill>
                  <a:srgbClr val="7B9899"/>
                </a:solidFill>
                <a:latin typeface="Berlin Sans FB Demi" pitchFamily="34" charset="0"/>
              </a:rPr>
              <a:t>L’Energia da Biomassa</a:t>
            </a:r>
          </a:p>
        </p:txBody>
      </p:sp>
      <p:sp>
        <p:nvSpPr>
          <p:cNvPr id="3" name="Segnaposto contenuto 2"/>
          <p:cNvSpPr>
            <a:spLocks noGrp="1"/>
          </p:cNvSpPr>
          <p:nvPr>
            <p:ph sz="quarter" idx="1"/>
          </p:nvPr>
        </p:nvSpPr>
        <p:spPr>
          <a:xfrm>
            <a:off x="301625" y="1527175"/>
            <a:ext cx="8504238" cy="4572000"/>
          </a:xfrm>
        </p:spPr>
        <p:txBody>
          <a:bodyPr>
            <a:normAutofit/>
          </a:bodyPr>
          <a:lstStyle/>
          <a:p>
            <a:pPr marL="274320" indent="-274320" fontAlgn="auto">
              <a:spcAft>
                <a:spcPts val="0"/>
              </a:spcAft>
              <a:buFont typeface="Wingdings 2"/>
              <a:buNone/>
              <a:defRPr/>
            </a:pPr>
            <a:r>
              <a:rPr lang="it-IT" dirty="0" smtClean="0">
                <a:latin typeface="Berlin Sans FB" pitchFamily="34" charset="0"/>
              </a:rPr>
              <a:t>Con il termine Biomassa si indica generalmente un insieme di organismi animali o vegetali presenti in una certa quantità in un dato ambiente acquatico o terrestre.</a:t>
            </a:r>
          </a:p>
          <a:p>
            <a:pPr marL="0" indent="0" fontAlgn="auto">
              <a:spcAft>
                <a:spcPts val="0"/>
              </a:spcAft>
              <a:buFont typeface="Wingdings 2"/>
              <a:buNone/>
              <a:defRPr/>
            </a:pPr>
            <a:endParaRPr lang="it-IT" dirty="0">
              <a:latin typeface="Berlin Sans FB" pitchFamily="34" charset="0"/>
            </a:endParaRPr>
          </a:p>
        </p:txBody>
      </p:sp>
      <p:pic>
        <p:nvPicPr>
          <p:cNvPr id="8194" name="Picture 2" descr="C:\Users\Alunno1\Desktop\BIO1.jpg"/>
          <p:cNvPicPr>
            <a:picLocks noChangeAspect="1" noChangeArrowheads="1"/>
          </p:cNvPicPr>
          <p:nvPr/>
        </p:nvPicPr>
        <p:blipFill>
          <a:blip r:embed="rId2">
            <a:extLst>
              <a:ext uri="{28A0092B-C50C-407E-A947-70E740481C1C}"/>
            </a:extLst>
          </a:blip>
          <a:srcRect/>
          <a:stretch>
            <a:fillRect/>
          </a:stretch>
        </p:blipFill>
        <p:spPr bwMode="auto">
          <a:xfrm>
            <a:off x="1475656" y="3276425"/>
            <a:ext cx="6307164" cy="3062456"/>
          </a:xfrm>
          <a:prstGeom prst="rect">
            <a:avLst/>
          </a:prstGeom>
          <a:ln>
            <a:noFill/>
          </a:ln>
          <a:effectLst>
            <a:softEdge rad="112500"/>
          </a:effectLst>
          <a:extLst>
            <a:ext uri="{909E8E84-426E-40DD-AFC4-6F175D3DCCD1}"/>
          </a:extLst>
        </p:spPr>
      </p:pic>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pPr fontAlgn="auto">
              <a:spcAft>
                <a:spcPts val="0"/>
              </a:spcAft>
              <a:defRPr/>
            </a:pPr>
            <a:r>
              <a:rPr lang="it-IT" dirty="0" smtClean="0"/>
              <a:t>Storia delle energie </a:t>
            </a:r>
            <a:endParaRPr lang="it-IT" dirty="0"/>
          </a:p>
        </p:txBody>
      </p:sp>
      <p:sp>
        <p:nvSpPr>
          <p:cNvPr id="329730" name="Sottotitolo 2"/>
          <p:cNvSpPr>
            <a:spLocks noGrp="1"/>
          </p:cNvSpPr>
          <p:nvPr>
            <p:ph type="subTitle" idx="1"/>
          </p:nvPr>
        </p:nvSpPr>
        <p:spPr>
          <a:xfrm>
            <a:off x="533400" y="3228975"/>
            <a:ext cx="7854950" cy="1752600"/>
          </a:xfrm>
        </p:spPr>
        <p:txBody>
          <a:bodyPr/>
          <a:lstStyle/>
          <a:p>
            <a:pPr marR="0"/>
            <a:r>
              <a:rPr lang="it-IT" smtClean="0"/>
              <a:t>Criscuolo Raffaele</a:t>
            </a:r>
          </a:p>
          <a:p>
            <a:pPr marR="0"/>
            <a:r>
              <a:rPr lang="it-IT" smtClean="0"/>
              <a:t>Pugliese Alessio</a:t>
            </a:r>
          </a:p>
        </p:txBody>
      </p:sp>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8313" y="908050"/>
            <a:ext cx="8229600" cy="1069975"/>
          </a:xfrm>
        </p:spPr>
        <p:txBody>
          <a:bodyPr>
            <a:normAutofit fontScale="90000"/>
          </a:bodyPr>
          <a:lstStyle/>
          <a:p>
            <a:pPr fontAlgn="auto">
              <a:spcAft>
                <a:spcPts val="0"/>
              </a:spcAft>
              <a:defRPr/>
            </a:pPr>
            <a:r>
              <a:rPr lang="it-IT" dirty="0" smtClean="0"/>
              <a:t>Lo sfruttamento delle energie rinnovabili </a:t>
            </a:r>
            <a:endParaRPr lang="it-IT" dirty="0"/>
          </a:p>
        </p:txBody>
      </p:sp>
      <p:pic>
        <p:nvPicPr>
          <p:cNvPr id="5" name="Picture 2" descr="C:\Users\Alunno\Desktop\Macchina-a-vapore-energia-rinnovabile.jpg"/>
          <p:cNvPicPr>
            <a:picLocks noChangeAspect="1" noChangeArrowheads="1"/>
          </p:cNvPicPr>
          <p:nvPr/>
        </p:nvPicPr>
        <p:blipFill>
          <a:blip r:embed="rId2" cstate="print">
            <a:extLst>
              <a:ext uri="{28A0092B-C50C-407E-A947-70E740481C1C}"/>
            </a:extLst>
          </a:blip>
          <a:srcRect/>
          <a:stretch>
            <a:fillRect/>
          </a:stretch>
        </p:blipFill>
        <p:spPr bwMode="auto">
          <a:xfrm>
            <a:off x="5364088" y="3616821"/>
            <a:ext cx="3419872" cy="2889949"/>
          </a:xfrm>
          <a:prstGeom prst="rect">
            <a:avLst/>
          </a:prstGeom>
          <a:ln>
            <a:noFill/>
          </a:ln>
          <a:effectLst>
            <a:softEdge rad="112500"/>
          </a:effectLst>
          <a:extLst>
            <a:ext uri="{909E8E84-426E-40DD-AFC4-6F175D3DCCD1}"/>
          </a:extLst>
        </p:spPr>
      </p:pic>
      <p:sp>
        <p:nvSpPr>
          <p:cNvPr id="330755" name="Segnaposto contenuto 2"/>
          <p:cNvSpPr>
            <a:spLocks noGrp="1"/>
          </p:cNvSpPr>
          <p:nvPr>
            <p:ph idx="1"/>
          </p:nvPr>
        </p:nvSpPr>
        <p:spPr/>
        <p:txBody>
          <a:bodyPr/>
          <a:lstStyle/>
          <a:p>
            <a:pPr marL="0" indent="0">
              <a:buFont typeface="Wingdings 2" pitchFamily="18" charset="2"/>
              <a:buNone/>
            </a:pPr>
            <a:r>
              <a:rPr lang="it-IT" smtClean="0"/>
              <a:t>Non è un fenomeno recente ma affonda le radici nella storia dell’umanità, aiutando l’uomo nel suo cammino evolutivo.</a:t>
            </a:r>
          </a:p>
        </p:txBody>
      </p:sp>
      <p:pic>
        <p:nvPicPr>
          <p:cNvPr id="7" name="Segnaposto contenuto 3"/>
          <p:cNvPicPr>
            <a:picLocks noChangeAspect="1"/>
          </p:cNvPicPr>
          <p:nvPr/>
        </p:nvPicPr>
        <p:blipFill>
          <a:blip r:embed="rId3">
            <a:extLst>
              <a:ext uri="{28A0092B-C50C-407E-A947-70E740481C1C}"/>
            </a:extLst>
          </a:blip>
          <a:stretch>
            <a:fillRect/>
          </a:stretch>
        </p:blipFill>
        <p:spPr>
          <a:xfrm>
            <a:off x="694544" y="3616821"/>
            <a:ext cx="4021472" cy="2897859"/>
          </a:xfrm>
          <a:prstGeom prst="rect">
            <a:avLst/>
          </a:prstGeom>
          <a:ln>
            <a:noFill/>
          </a:ln>
          <a:effectLst>
            <a:softEdge rad="112500"/>
          </a:effectLst>
        </p:spPr>
      </p:pic>
    </p:spTree>
  </p:cSld>
  <p:clrMapOvr>
    <a:masterClrMapping/>
  </p:clrMapOvr>
  <p:transition spd="slow">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4213" y="1557338"/>
            <a:ext cx="2743200" cy="1162050"/>
          </a:xfrm>
        </p:spPr>
        <p:txBody>
          <a:bodyPr/>
          <a:lstStyle/>
          <a:p>
            <a:pPr fontAlgn="auto">
              <a:spcAft>
                <a:spcPts val="0"/>
              </a:spcAft>
              <a:defRPr/>
            </a:pPr>
            <a:r>
              <a:rPr lang="it-IT" dirty="0" smtClean="0">
                <a:effectLst>
                  <a:outerShdw blurRad="38100" dist="38100" dir="2700000" algn="tl">
                    <a:srgbClr val="000000">
                      <a:alpha val="43137"/>
                    </a:srgbClr>
                  </a:outerShdw>
                </a:effectLst>
              </a:rPr>
              <a:t>Diverse sono le testimonianze che ne evidenziano lo sfruttamento nei secoli</a:t>
            </a:r>
            <a:endParaRPr lang="it-IT" dirty="0">
              <a:effectLst>
                <a:outerShdw blurRad="38100" dist="38100" dir="2700000" algn="tl">
                  <a:srgbClr val="000000">
                    <a:alpha val="43137"/>
                  </a:srgbClr>
                </a:outerShdw>
              </a:effectLst>
            </a:endParaRPr>
          </a:p>
        </p:txBody>
      </p:sp>
      <p:sp>
        <p:nvSpPr>
          <p:cNvPr id="3" name="Segnaposto testo 2"/>
          <p:cNvSpPr>
            <a:spLocks noGrp="1"/>
          </p:cNvSpPr>
          <p:nvPr>
            <p:ph type="body" idx="2"/>
          </p:nvPr>
        </p:nvSpPr>
        <p:spPr>
          <a:xfrm>
            <a:off x="684213" y="2781300"/>
            <a:ext cx="2743200" cy="4572000"/>
          </a:xfrm>
        </p:spPr>
        <p:txBody>
          <a:bodyPr>
            <a:normAutofit/>
          </a:bodyPr>
          <a:lstStyle/>
          <a:p>
            <a:pPr fontAlgn="auto">
              <a:spcAft>
                <a:spcPts val="0"/>
              </a:spcAft>
              <a:buClr>
                <a:schemeClr val="accent3"/>
              </a:buClr>
              <a:buFont typeface="Wingdings 2"/>
              <a:buNone/>
              <a:defRPr/>
            </a:pPr>
            <a:r>
              <a:rPr lang="it-IT" sz="1600" b="1" dirty="0" smtClean="0">
                <a:effectLst>
                  <a:outerShdw blurRad="38100" dist="38100" dir="2700000" algn="tl">
                    <a:srgbClr val="000000">
                      <a:alpha val="43137"/>
                    </a:srgbClr>
                  </a:outerShdw>
                </a:effectLst>
              </a:rPr>
              <a:t>Gli specchi di Archimede che, secondo la leggenda, incendiarono le navi romane nel porto di Siracusa, rappresentano,  per esempio, una prima applicazione di quello che oggi chiamiamo Solare Termodinamico. </a:t>
            </a:r>
            <a:endParaRPr lang="it-IT" sz="1600" b="1" dirty="0">
              <a:effectLst>
                <a:outerShdw blurRad="38100" dist="38100" dir="2700000" algn="tl">
                  <a:srgbClr val="000000">
                    <a:alpha val="43137"/>
                  </a:srgbClr>
                </a:outerShdw>
              </a:effectLst>
            </a:endParaRPr>
          </a:p>
        </p:txBody>
      </p:sp>
      <p:pic>
        <p:nvPicPr>
          <p:cNvPr id="331779" name="Segnaposto contenuto 4"/>
          <p:cNvPicPr>
            <a:picLocks noGrp="1" noChangeAspect="1"/>
          </p:cNvPicPr>
          <p:nvPr>
            <p:ph sz="half" idx="1"/>
          </p:nvPr>
        </p:nvPicPr>
        <p:blipFill>
          <a:blip r:embed="rId2"/>
          <a:srcRect/>
          <a:stretch>
            <a:fillRect/>
          </a:stretch>
        </p:blipFill>
        <p:spPr>
          <a:xfrm>
            <a:off x="3995738" y="1412875"/>
            <a:ext cx="3455987" cy="2520950"/>
          </a:xfrm>
        </p:spPr>
      </p:pic>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itolo 1"/>
          <p:cNvSpPr>
            <a:spLocks noGrp="1"/>
          </p:cNvSpPr>
          <p:nvPr>
            <p:ph type="title"/>
          </p:nvPr>
        </p:nvSpPr>
        <p:spPr/>
        <p:txBody>
          <a:bodyPr/>
          <a:lstStyle/>
          <a:p>
            <a:endParaRPr lang="it-IT" smtClean="0"/>
          </a:p>
        </p:txBody>
      </p:sp>
      <p:sp>
        <p:nvSpPr>
          <p:cNvPr id="332802" name="Segnaposto contenuto 2"/>
          <p:cNvSpPr>
            <a:spLocks noGrp="1"/>
          </p:cNvSpPr>
          <p:nvPr>
            <p:ph idx="1"/>
          </p:nvPr>
        </p:nvSpPr>
        <p:spPr/>
        <p:txBody>
          <a:bodyPr/>
          <a:lstStyle/>
          <a:p>
            <a:pPr marL="0" indent="0">
              <a:buFont typeface="Wingdings 2" pitchFamily="18" charset="2"/>
              <a:buNone/>
            </a:pPr>
            <a:r>
              <a:rPr lang="it-IT" smtClean="0"/>
              <a:t>Gli studi di Leonardo nel 500 hanno fornito le basi ad</a:t>
            </a:r>
          </a:p>
          <a:p>
            <a:pPr marL="0" indent="0">
              <a:buFont typeface="Wingdings 2" pitchFamily="18" charset="2"/>
              <a:buNone/>
            </a:pPr>
            <a:r>
              <a:rPr lang="it-IT" smtClean="0"/>
              <a:t>Augustine Mouchot, matematico e scienziato francese, per inventare, nel 1878, il primo motore a energia solare.</a:t>
            </a:r>
          </a:p>
        </p:txBody>
      </p:sp>
      <p:pic>
        <p:nvPicPr>
          <p:cNvPr id="2050" name="Picture 2" descr="C:\Users\Alunno\Desktop\monchout.png"/>
          <p:cNvPicPr>
            <a:picLocks noChangeAspect="1" noChangeArrowheads="1"/>
          </p:cNvPicPr>
          <p:nvPr/>
        </p:nvPicPr>
        <p:blipFill>
          <a:blip r:embed="rId2" cstate="print">
            <a:extLst>
              <a:ext uri="{28A0092B-C50C-407E-A947-70E740481C1C}"/>
            </a:extLst>
          </a:blip>
          <a:srcRect/>
          <a:stretch>
            <a:fillRect/>
          </a:stretch>
        </p:blipFill>
        <p:spPr bwMode="auto">
          <a:xfrm>
            <a:off x="1763688" y="3429000"/>
            <a:ext cx="5544616" cy="27149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Titolo 1"/>
          <p:cNvSpPr>
            <a:spLocks noGrp="1"/>
          </p:cNvSpPr>
          <p:nvPr>
            <p:ph type="title"/>
          </p:nvPr>
        </p:nvSpPr>
        <p:spPr/>
        <p:txBody>
          <a:bodyPr/>
          <a:lstStyle/>
          <a:p>
            <a:r>
              <a:rPr lang="it-IT" smtClean="0"/>
              <a:t>Le origini dell’eolico</a:t>
            </a:r>
          </a:p>
        </p:txBody>
      </p:sp>
      <p:sp>
        <p:nvSpPr>
          <p:cNvPr id="333826" name="Segnaposto contenuto 2"/>
          <p:cNvSpPr>
            <a:spLocks noGrp="1"/>
          </p:cNvSpPr>
          <p:nvPr>
            <p:ph idx="1"/>
          </p:nvPr>
        </p:nvSpPr>
        <p:spPr/>
        <p:txBody>
          <a:bodyPr/>
          <a:lstStyle/>
          <a:p>
            <a:pPr marL="0" indent="0">
              <a:buFont typeface="Wingdings 2" pitchFamily="18" charset="2"/>
              <a:buNone/>
            </a:pPr>
            <a:r>
              <a:rPr lang="it-IT" smtClean="0"/>
              <a:t>Sono molto lontane nel tempo anche le origini dell’eolico. La forza del vento venne infatti sfruttata attraverso i mulini, anche precedentemente  all’arrivo di Marco Polo, prima in Mesopotamia e poi in Cina.</a:t>
            </a:r>
          </a:p>
        </p:txBody>
      </p:sp>
      <p:pic>
        <p:nvPicPr>
          <p:cNvPr id="3074" name="Picture 2" descr="C:\Users\Alunno\Desktop\33215_art.jpg"/>
          <p:cNvPicPr>
            <a:picLocks noChangeAspect="1" noChangeArrowheads="1"/>
          </p:cNvPicPr>
          <p:nvPr/>
        </p:nvPicPr>
        <p:blipFill>
          <a:blip r:embed="rId2">
            <a:extLst>
              <a:ext uri="{28A0092B-C50C-407E-A947-70E740481C1C}"/>
            </a:extLst>
          </a:blip>
          <a:srcRect/>
          <a:stretch>
            <a:fillRect/>
          </a:stretch>
        </p:blipFill>
        <p:spPr bwMode="auto">
          <a:xfrm>
            <a:off x="323528" y="3717032"/>
            <a:ext cx="3240360" cy="2448272"/>
          </a:xfrm>
          <a:prstGeom prst="rect">
            <a:avLst/>
          </a:prstGeom>
          <a:ln>
            <a:noFill/>
          </a:ln>
          <a:effectLst>
            <a:softEdge rad="112500"/>
          </a:effectLst>
          <a:extLst>
            <a:ext uri="{909E8E84-426E-40DD-AFC4-6F175D3DCCD1}"/>
          </a:extLst>
        </p:spPr>
      </p:pic>
      <p:pic>
        <p:nvPicPr>
          <p:cNvPr id="3075" name="Picture 3" descr="C:\Users\Alunno\Desktop\public_mulino.gif"/>
          <p:cNvPicPr>
            <a:picLocks noChangeAspect="1" noChangeArrowheads="1"/>
          </p:cNvPicPr>
          <p:nvPr/>
        </p:nvPicPr>
        <p:blipFill>
          <a:blip r:embed="rId3">
            <a:extLst>
              <a:ext uri="{28A0092B-C50C-407E-A947-70E740481C1C}"/>
            </a:extLst>
          </a:blip>
          <a:srcRect/>
          <a:stretch>
            <a:fillRect/>
          </a:stretch>
        </p:blipFill>
        <p:spPr bwMode="auto">
          <a:xfrm>
            <a:off x="4716016" y="3540224"/>
            <a:ext cx="3384376" cy="2801888"/>
          </a:xfrm>
          <a:prstGeom prst="rect">
            <a:avLst/>
          </a:prstGeom>
          <a:ln>
            <a:noFill/>
          </a:ln>
          <a:effectLst>
            <a:softEdge rad="112500"/>
          </a:effectLst>
          <a:extLst>
            <a:ext uri="{909E8E84-426E-40DD-AFC4-6F175D3DCCD1}"/>
          </a:extLst>
        </p:spPr>
      </p:pic>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fontAlgn="auto">
              <a:spcAft>
                <a:spcPts val="0"/>
              </a:spcAft>
              <a:defRPr/>
            </a:pPr>
            <a:r>
              <a:rPr lang="it-IT" dirty="0" smtClean="0"/>
              <a:t>Fenomeno antico è anche lo sfruttamento delle maree:</a:t>
            </a:r>
            <a:endParaRPr lang="it-IT" dirty="0"/>
          </a:p>
        </p:txBody>
      </p:sp>
      <p:sp>
        <p:nvSpPr>
          <p:cNvPr id="334850" name="Segnaposto contenuto 2"/>
          <p:cNvSpPr>
            <a:spLocks noGrp="1"/>
          </p:cNvSpPr>
          <p:nvPr>
            <p:ph idx="1"/>
          </p:nvPr>
        </p:nvSpPr>
        <p:spPr/>
        <p:txBody>
          <a:bodyPr/>
          <a:lstStyle/>
          <a:p>
            <a:pPr marL="0" indent="0">
              <a:buFont typeface="Wingdings 2" pitchFamily="18" charset="2"/>
              <a:buNone/>
            </a:pPr>
            <a:r>
              <a:rPr lang="it-IT" smtClean="0"/>
              <a:t>I mulini ideati a questo scopo sulla Manica risalgono infatti a un’epoca antecedente Guglielmo il conquistatore anche se la prima centrale mareomotrice al mondo è stata inaugurata solo in Francia nel 1961</a:t>
            </a:r>
          </a:p>
        </p:txBody>
      </p:sp>
      <p:pic>
        <p:nvPicPr>
          <p:cNvPr id="4098" name="Picture 2" descr="C:\Users\Alunno\Desktop\centrale mareomotrice de la Rance.JPG"/>
          <p:cNvPicPr>
            <a:picLocks noChangeAspect="1" noChangeArrowheads="1"/>
          </p:cNvPicPr>
          <p:nvPr/>
        </p:nvPicPr>
        <p:blipFill>
          <a:blip r:embed="rId2">
            <a:extLst>
              <a:ext uri="{28A0092B-C50C-407E-A947-70E740481C1C}"/>
            </a:extLst>
          </a:blip>
          <a:srcRect/>
          <a:stretch>
            <a:fillRect/>
          </a:stretch>
        </p:blipFill>
        <p:spPr bwMode="auto">
          <a:xfrm>
            <a:off x="1338923" y="3717032"/>
            <a:ext cx="6156176" cy="2753804"/>
          </a:xfrm>
          <a:prstGeom prst="rect">
            <a:avLst/>
          </a:prstGeom>
          <a:ln>
            <a:noFill/>
          </a:ln>
          <a:effectLst>
            <a:softEdge rad="112500"/>
          </a:effectLst>
          <a:extLst>
            <a:ext uri="{909E8E84-426E-40DD-AFC4-6F175D3DCCD1}"/>
          </a:extLst>
        </p:spPr>
      </p:pic>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rot="19140000">
            <a:off x="817563" y="1730375"/>
            <a:ext cx="5648325" cy="1204913"/>
          </a:xfrm>
        </p:spPr>
        <p:txBody>
          <a:bodyPr/>
          <a:lstStyle/>
          <a:p>
            <a:pPr fontAlgn="auto">
              <a:spcAft>
                <a:spcPts val="0"/>
              </a:spcAft>
              <a:defRPr/>
            </a:pPr>
            <a:r>
              <a:rPr lang="it-IT" dirty="0" err="1" smtClean="0">
                <a:effectLst>
                  <a:outerShdw blurRad="38100" dist="38100" dir="2700000" algn="tl">
                    <a:srgbClr val="000000">
                      <a:alpha val="43137"/>
                    </a:srgbClr>
                  </a:outerShdw>
                </a:effectLst>
              </a:rPr>
              <a:t>Renewable</a:t>
            </a:r>
            <a:r>
              <a:rPr lang="it-IT" dirty="0" smtClean="0">
                <a:effectLst>
                  <a:outerShdw blurRad="38100" dist="38100" dir="2700000" algn="tl">
                    <a:srgbClr val="000000">
                      <a:alpha val="43137"/>
                    </a:srgbClr>
                  </a:outerShdw>
                </a:effectLst>
              </a:rPr>
              <a:t> </a:t>
            </a:r>
            <a:r>
              <a:rPr lang="it-IT" dirty="0" err="1" smtClean="0">
                <a:effectLst>
                  <a:outerShdw blurRad="38100" dist="38100" dir="2700000" algn="tl">
                    <a:srgbClr val="000000">
                      <a:alpha val="43137"/>
                    </a:srgbClr>
                  </a:outerShdw>
                </a:effectLst>
              </a:rPr>
              <a:t>energies</a:t>
            </a:r>
            <a:endParaRPr lang="it-IT" dirty="0">
              <a:effectLst>
                <a:outerShdw blurRad="38100" dist="38100" dir="2700000" algn="tl">
                  <a:srgbClr val="000000">
                    <a:alpha val="43137"/>
                  </a:srgbClr>
                </a:outerShdw>
              </a:effectLst>
            </a:endParaRPr>
          </a:p>
        </p:txBody>
      </p:sp>
      <p:sp>
        <p:nvSpPr>
          <p:cNvPr id="3" name="Sottotitolo 2"/>
          <p:cNvSpPr>
            <a:spLocks noGrp="1"/>
          </p:cNvSpPr>
          <p:nvPr>
            <p:ph type="subTitle" idx="1"/>
          </p:nvPr>
        </p:nvSpPr>
        <p:spPr>
          <a:xfrm rot="19140000">
            <a:off x="1212850" y="2470150"/>
            <a:ext cx="6510338" cy="330200"/>
          </a:xfrm>
        </p:spPr>
        <p:txBody>
          <a:bodyPr rtlCol="0"/>
          <a:lstStyle/>
          <a:p>
            <a:pPr fontAlgn="auto">
              <a:spcAft>
                <a:spcPts val="0"/>
              </a:spcAft>
              <a:buFont typeface="Arial" pitchFamily="34" charset="0"/>
              <a:buNone/>
              <a:defRPr/>
            </a:pPr>
            <a:r>
              <a:rPr lang="it-IT">
                <a:effectLst>
                  <a:outerShdw blurRad="38100" dist="38100" dir="2700000" algn="tl">
                    <a:srgbClr val="000000">
                      <a:alpha val="43137"/>
                    </a:srgbClr>
                  </a:outerShdw>
                </a:effectLst>
              </a:rPr>
              <a:t>By Colle and </a:t>
            </a:r>
            <a:r>
              <a:rPr lang="it-IT" err="1">
                <a:effectLst>
                  <a:outerShdw blurRad="38100" dist="38100" dir="2700000" algn="tl">
                    <a:srgbClr val="000000">
                      <a:alpha val="43137"/>
                    </a:srgbClr>
                  </a:outerShdw>
                </a:effectLst>
              </a:rPr>
              <a:t>Friscia</a:t>
            </a:r>
            <a:endParaRPr lang="it-IT">
              <a:effectLst>
                <a:outerShdw blurRad="38100" dist="38100" dir="2700000" algn="tl">
                  <a:srgbClr val="000000">
                    <a:alpha val="43137"/>
                  </a:srgb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fontAlgn="auto">
              <a:spcAft>
                <a:spcPts val="0"/>
              </a:spcAft>
              <a:defRPr/>
            </a:pPr>
            <a:r>
              <a:rPr lang="it-IT" dirty="0" err="1" smtClean="0">
                <a:effectLst>
                  <a:outerShdw blurRad="38100" dist="38100" dir="2700000" algn="tl">
                    <a:srgbClr val="000000">
                      <a:alpha val="43137"/>
                    </a:srgbClr>
                  </a:outerShdw>
                </a:effectLst>
              </a:rPr>
              <a:t>What</a:t>
            </a:r>
            <a:r>
              <a:rPr lang="it-IT" dirty="0" smtClean="0">
                <a:effectLst>
                  <a:outerShdw blurRad="38100" dist="38100" dir="2700000" algn="tl">
                    <a:srgbClr val="000000">
                      <a:alpha val="43137"/>
                    </a:srgbClr>
                  </a:outerShdw>
                </a:effectLst>
              </a:rPr>
              <a:t> </a:t>
            </a:r>
            <a:r>
              <a:rPr lang="it-IT" dirty="0" err="1" smtClean="0">
                <a:effectLst>
                  <a:outerShdw blurRad="38100" dist="38100" dir="2700000" algn="tl">
                    <a:srgbClr val="000000">
                      <a:alpha val="43137"/>
                    </a:srgbClr>
                  </a:outerShdw>
                </a:effectLst>
              </a:rPr>
              <a:t>is</a:t>
            </a:r>
            <a:r>
              <a:rPr lang="it-IT" dirty="0" smtClean="0">
                <a:effectLst>
                  <a:outerShdw blurRad="38100" dist="38100" dir="2700000" algn="tl">
                    <a:srgbClr val="000000">
                      <a:alpha val="43137"/>
                    </a:srgbClr>
                  </a:outerShdw>
                </a:effectLst>
              </a:rPr>
              <a:t> a </a:t>
            </a:r>
            <a:r>
              <a:rPr lang="it-IT" dirty="0" err="1" smtClean="0">
                <a:effectLst>
                  <a:outerShdw blurRad="38100" dist="38100" dir="2700000" algn="tl">
                    <a:srgbClr val="000000">
                      <a:alpha val="43137"/>
                    </a:srgbClr>
                  </a:outerShdw>
                </a:effectLst>
              </a:rPr>
              <a:t>renewable</a:t>
            </a:r>
            <a:r>
              <a:rPr lang="it-IT" dirty="0" smtClean="0">
                <a:effectLst>
                  <a:outerShdw blurRad="38100" dist="38100" dir="2700000" algn="tl">
                    <a:srgbClr val="000000">
                      <a:alpha val="43137"/>
                    </a:srgbClr>
                  </a:outerShdw>
                </a:effectLst>
              </a:rPr>
              <a:t> </a:t>
            </a:r>
            <a:r>
              <a:rPr lang="it-IT" dirty="0" err="1" smtClean="0">
                <a:effectLst>
                  <a:outerShdw blurRad="38100" dist="38100" dir="2700000" algn="tl">
                    <a:srgbClr val="000000">
                      <a:alpha val="43137"/>
                    </a:srgbClr>
                  </a:outerShdw>
                </a:effectLst>
              </a:rPr>
              <a:t>resource</a:t>
            </a:r>
            <a:r>
              <a:rPr lang="it-IT" dirty="0" smtClean="0">
                <a:effectLst>
                  <a:outerShdw blurRad="38100" dist="38100" dir="2700000" algn="tl">
                    <a:srgbClr val="000000">
                      <a:alpha val="43137"/>
                    </a:srgbClr>
                  </a:outerShdw>
                </a:effectLst>
              </a:rPr>
              <a:t> </a:t>
            </a:r>
            <a:endParaRPr lang="it-IT" dirty="0">
              <a:effectLst>
                <a:outerShdw blurRad="38100" dist="38100" dir="2700000" algn="tl">
                  <a:srgbClr val="000000">
                    <a:alpha val="43137"/>
                  </a:srgbClr>
                </a:outerShdw>
              </a:effectLst>
            </a:endParaRPr>
          </a:p>
        </p:txBody>
      </p:sp>
      <p:sp>
        <p:nvSpPr>
          <p:cNvPr id="3" name="Segnaposto contenuto 2"/>
          <p:cNvSpPr>
            <a:spLocks noGrp="1"/>
          </p:cNvSpPr>
          <p:nvPr>
            <p:ph idx="1"/>
          </p:nvPr>
        </p:nvSpPr>
        <p:spPr/>
        <p:txBody>
          <a:bodyPr rtlCol="0">
            <a:normAutofit/>
          </a:bodyPr>
          <a:lstStyle/>
          <a:p>
            <a:pPr fontAlgn="auto">
              <a:spcAft>
                <a:spcPts val="0"/>
              </a:spcAft>
              <a:buFont typeface="Arial" pitchFamily="34" charset="0"/>
              <a:buNone/>
              <a:defRPr/>
            </a:pPr>
            <a:r>
              <a:rPr lang="en-US" dirty="0"/>
              <a:t/>
            </a:r>
            <a:br>
              <a:rPr lang="en-US" dirty="0"/>
            </a:br>
            <a:r>
              <a:rPr lang="en-US" dirty="0"/>
              <a:t/>
            </a:r>
            <a:br>
              <a:rPr lang="en-US" dirty="0"/>
            </a:br>
            <a:r>
              <a:rPr lang="en-US" b="0" dirty="0">
                <a:effectLst>
                  <a:outerShdw blurRad="38100" dist="38100" dir="2700000" algn="tl">
                    <a:srgbClr val="000000">
                      <a:alpha val="43137"/>
                    </a:srgbClr>
                  </a:outerShdw>
                </a:effectLst>
                <a:latin typeface="Berlin Sans FB Demi" pitchFamily="34" charset="0"/>
              </a:rPr>
              <a:t>Renewable energy is the energy that is collected from renewable resources, </a:t>
            </a:r>
            <a:r>
              <a:rPr lang="en-US" b="0" dirty="0" err="1">
                <a:effectLst>
                  <a:outerShdw blurRad="38100" dist="38100" dir="2700000" algn="tl">
                    <a:srgbClr val="000000">
                      <a:alpha val="43137"/>
                    </a:srgbClr>
                  </a:outerShdw>
                </a:effectLst>
                <a:latin typeface="Berlin Sans FB Demi" pitchFamily="34" charset="0"/>
              </a:rPr>
              <a:t>ie</a:t>
            </a:r>
            <a:r>
              <a:rPr lang="en-US" b="0" dirty="0">
                <a:effectLst>
                  <a:outerShdw blurRad="38100" dist="38100" dir="2700000" algn="tl">
                    <a:srgbClr val="000000">
                      <a:alpha val="43137"/>
                    </a:srgbClr>
                  </a:outerShdw>
                </a:effectLst>
                <a:latin typeface="Berlin Sans FB Demi" pitchFamily="34" charset="0"/>
              </a:rPr>
              <a:t> those resources that are naturally replenished on a human time scale, such as sunlight, wind, rain, tides, waves and geothermal heat.</a:t>
            </a:r>
            <a:endParaRPr lang="it-IT" dirty="0">
              <a:effectLst>
                <a:outerShdw blurRad="38100" dist="38100" dir="2700000" algn="tl">
                  <a:srgbClr val="000000">
                    <a:alpha val="43137"/>
                  </a:srgbClr>
                </a:outerShdw>
              </a:effectLst>
              <a:latin typeface="Berlin Sans FB Demi" pitchFamily="34" charset="0"/>
            </a:endParaRPr>
          </a:p>
        </p:txBody>
      </p:sp>
      <p:pic>
        <p:nvPicPr>
          <p:cNvPr id="1027" name="Picture 3" descr="C:\Users\Alunno1\Desktop\img_renewable_1.jpg"/>
          <p:cNvPicPr>
            <a:picLocks noChangeAspect="1" noChangeArrowheads="1"/>
          </p:cNvPicPr>
          <p:nvPr/>
        </p:nvPicPr>
        <p:blipFill>
          <a:blip r:embed="rId2"/>
          <a:srcRect/>
          <a:stretch>
            <a:fillRect/>
          </a:stretch>
        </p:blipFill>
        <p:spPr bwMode="auto">
          <a:xfrm>
            <a:off x="971550" y="2565400"/>
            <a:ext cx="7315200" cy="244792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 calcmode="lin" valueType="num">
                                      <p:cBhvr>
                                        <p:cTn id="17" dur="500" fill="hold"/>
                                        <p:tgtEl>
                                          <p:spTgt spid="1027"/>
                                        </p:tgtEl>
                                        <p:attrNameLst>
                                          <p:attrName>ppt_w</p:attrName>
                                        </p:attrNameLst>
                                      </p:cBhvr>
                                      <p:tavLst>
                                        <p:tav tm="0">
                                          <p:val>
                                            <p:fltVal val="0"/>
                                          </p:val>
                                        </p:tav>
                                        <p:tav tm="100000">
                                          <p:val>
                                            <p:strVal val="#ppt_w"/>
                                          </p:val>
                                        </p:tav>
                                      </p:tavLst>
                                    </p:anim>
                                    <p:anim calcmode="lin" valueType="num">
                                      <p:cBhvr>
                                        <p:cTn id="18" dur="500" fill="hold"/>
                                        <p:tgtEl>
                                          <p:spTgt spid="1027"/>
                                        </p:tgtEl>
                                        <p:attrNameLst>
                                          <p:attrName>ppt_h</p:attrName>
                                        </p:attrNameLst>
                                      </p:cBhvr>
                                      <p:tavLst>
                                        <p:tav tm="0">
                                          <p:val>
                                            <p:fltVal val="0"/>
                                          </p:val>
                                        </p:tav>
                                        <p:tav tm="100000">
                                          <p:val>
                                            <p:strVal val="#ppt_h"/>
                                          </p:val>
                                        </p:tav>
                                      </p:tavLst>
                                    </p:anim>
                                    <p:animEffect transition="in" filter="fade">
                                      <p:cBhvr>
                                        <p:cTn id="19"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fontAlgn="auto">
              <a:spcAft>
                <a:spcPts val="0"/>
              </a:spcAft>
              <a:defRPr/>
            </a:pPr>
            <a:r>
              <a:rPr lang="it-IT" sz="2400" dirty="0" err="1" smtClean="0">
                <a:effectLst>
                  <a:outerShdw blurRad="38100" dist="38100" dir="2700000" algn="tl">
                    <a:srgbClr val="000000">
                      <a:alpha val="43137"/>
                    </a:srgbClr>
                  </a:outerShdw>
                </a:effectLst>
              </a:rPr>
              <a:t>What</a:t>
            </a:r>
            <a:r>
              <a:rPr lang="it-IT" sz="2400" dirty="0" smtClean="0">
                <a:effectLst>
                  <a:outerShdw blurRad="38100" dist="38100" dir="2700000" algn="tl">
                    <a:srgbClr val="000000">
                      <a:alpha val="43137"/>
                    </a:srgbClr>
                  </a:outerShdw>
                </a:effectLst>
              </a:rPr>
              <a:t> are the </a:t>
            </a:r>
            <a:r>
              <a:rPr lang="it-IT" sz="2400" dirty="0" err="1" smtClean="0">
                <a:effectLst>
                  <a:outerShdw blurRad="38100" dist="38100" dir="2700000" algn="tl">
                    <a:srgbClr val="000000">
                      <a:alpha val="43137"/>
                    </a:srgbClr>
                  </a:outerShdw>
                </a:effectLst>
              </a:rPr>
              <a:t>types</a:t>
            </a:r>
            <a:r>
              <a:rPr lang="it-IT" sz="2400" dirty="0" smtClean="0">
                <a:effectLst>
                  <a:outerShdw blurRad="38100" dist="38100" dir="2700000" algn="tl">
                    <a:srgbClr val="000000">
                      <a:alpha val="43137"/>
                    </a:srgbClr>
                  </a:outerShdw>
                </a:effectLst>
              </a:rPr>
              <a:t> of </a:t>
            </a:r>
            <a:r>
              <a:rPr lang="it-IT" sz="2400" dirty="0" err="1" smtClean="0">
                <a:effectLst>
                  <a:outerShdw blurRad="38100" dist="38100" dir="2700000" algn="tl">
                    <a:srgbClr val="000000">
                      <a:alpha val="43137"/>
                    </a:srgbClr>
                  </a:outerShdw>
                </a:effectLst>
              </a:rPr>
              <a:t>renewable</a:t>
            </a:r>
            <a:r>
              <a:rPr lang="it-IT" sz="2400" dirty="0" smtClean="0">
                <a:effectLst>
                  <a:outerShdw blurRad="38100" dist="38100" dir="2700000" algn="tl">
                    <a:srgbClr val="000000">
                      <a:alpha val="43137"/>
                    </a:srgbClr>
                  </a:outerShdw>
                </a:effectLst>
              </a:rPr>
              <a:t> </a:t>
            </a:r>
            <a:r>
              <a:rPr lang="it-IT" sz="2400" dirty="0" err="1" smtClean="0">
                <a:effectLst>
                  <a:outerShdw blurRad="38100" dist="38100" dir="2700000" algn="tl">
                    <a:srgbClr val="000000">
                      <a:alpha val="43137"/>
                    </a:srgbClr>
                  </a:outerShdw>
                </a:effectLst>
              </a:rPr>
              <a:t>resources</a:t>
            </a:r>
            <a:endParaRPr lang="it-IT" sz="2400" dirty="0">
              <a:effectLst>
                <a:outerShdw blurRad="38100" dist="38100" dir="2700000" algn="tl">
                  <a:srgbClr val="000000">
                    <a:alpha val="43137"/>
                  </a:srgbClr>
                </a:outerShdw>
              </a:effectLst>
            </a:endParaRPr>
          </a:p>
        </p:txBody>
      </p:sp>
      <p:sp>
        <p:nvSpPr>
          <p:cNvPr id="3" name="Segnaposto contenuto 2"/>
          <p:cNvSpPr>
            <a:spLocks noGrp="1"/>
          </p:cNvSpPr>
          <p:nvPr>
            <p:ph idx="1"/>
          </p:nvPr>
        </p:nvSpPr>
        <p:spPr>
          <a:xfrm>
            <a:off x="822325" y="1100138"/>
            <a:ext cx="7521575" cy="3984625"/>
          </a:xfrm>
        </p:spPr>
        <p:txBody>
          <a:bodyPr rtlCol="0">
            <a:normAutofit/>
          </a:bodyPr>
          <a:lstStyle/>
          <a:p>
            <a:pPr fontAlgn="auto">
              <a:spcAft>
                <a:spcPts val="0"/>
              </a:spcAft>
              <a:buFont typeface="Arial" pitchFamily="34" charset="0"/>
              <a:buNone/>
              <a:defRPr/>
            </a:pPr>
            <a:r>
              <a:rPr lang="it-IT" dirty="0" smtClean="0">
                <a:effectLst>
                  <a:outerShdw blurRad="38100" dist="38100" dir="2700000" algn="tl">
                    <a:srgbClr val="000000">
                      <a:alpha val="43137"/>
                    </a:srgbClr>
                  </a:outerShdw>
                </a:effectLst>
                <a:latin typeface="Berlin Sans FB Demi" pitchFamily="34" charset="0"/>
              </a:rPr>
              <a:t>On the Earth, </a:t>
            </a:r>
            <a:r>
              <a:rPr lang="it-IT" dirty="0" err="1" smtClean="0">
                <a:effectLst>
                  <a:outerShdw blurRad="38100" dist="38100" dir="2700000" algn="tl">
                    <a:srgbClr val="000000">
                      <a:alpha val="43137"/>
                    </a:srgbClr>
                  </a:outerShdw>
                </a:effectLst>
                <a:latin typeface="Berlin Sans FB Demi" pitchFamily="34" charset="0"/>
              </a:rPr>
              <a:t>there</a:t>
            </a:r>
            <a:r>
              <a:rPr lang="it-IT" dirty="0" smtClean="0">
                <a:effectLst>
                  <a:outerShdw blurRad="38100" dist="38100" dir="2700000" algn="tl">
                    <a:srgbClr val="000000">
                      <a:alpha val="43137"/>
                    </a:srgbClr>
                  </a:outerShdw>
                </a:effectLst>
                <a:latin typeface="Berlin Sans FB Demi" pitchFamily="34" charset="0"/>
              </a:rPr>
              <a:t> are </a:t>
            </a:r>
            <a:r>
              <a:rPr lang="it-IT" dirty="0" err="1" smtClean="0">
                <a:effectLst>
                  <a:outerShdw blurRad="38100" dist="38100" dir="2700000" algn="tl">
                    <a:srgbClr val="000000">
                      <a:alpha val="43137"/>
                    </a:srgbClr>
                  </a:outerShdw>
                </a:effectLst>
                <a:latin typeface="Berlin Sans FB Demi" pitchFamily="34" charset="0"/>
              </a:rPr>
              <a:t>only</a:t>
            </a:r>
            <a:r>
              <a:rPr lang="it-IT" dirty="0" smtClean="0">
                <a:effectLst>
                  <a:outerShdw blurRad="38100" dist="38100" dir="2700000" algn="tl">
                    <a:srgbClr val="000000">
                      <a:alpha val="43137"/>
                    </a:srgbClr>
                  </a:outerShdw>
                </a:effectLst>
                <a:latin typeface="Berlin Sans FB Demi" pitchFamily="34" charset="0"/>
              </a:rPr>
              <a:t> 5 </a:t>
            </a:r>
            <a:r>
              <a:rPr lang="it-IT" dirty="0" err="1" smtClean="0">
                <a:effectLst>
                  <a:outerShdw blurRad="38100" dist="38100" dir="2700000" algn="tl">
                    <a:srgbClr val="000000">
                      <a:alpha val="43137"/>
                    </a:srgbClr>
                  </a:outerShdw>
                </a:effectLst>
                <a:latin typeface="Berlin Sans FB Demi" pitchFamily="34" charset="0"/>
              </a:rPr>
              <a:t>types</a:t>
            </a:r>
            <a:r>
              <a:rPr lang="it-IT" dirty="0" smtClean="0">
                <a:effectLst>
                  <a:outerShdw blurRad="38100" dist="38100" dir="2700000" algn="tl">
                    <a:srgbClr val="000000">
                      <a:alpha val="43137"/>
                    </a:srgbClr>
                  </a:outerShdw>
                </a:effectLst>
                <a:latin typeface="Berlin Sans FB Demi" pitchFamily="34" charset="0"/>
              </a:rPr>
              <a:t> of </a:t>
            </a:r>
            <a:r>
              <a:rPr lang="it-IT" dirty="0" err="1" smtClean="0">
                <a:effectLst>
                  <a:outerShdw blurRad="38100" dist="38100" dir="2700000" algn="tl">
                    <a:srgbClr val="000000">
                      <a:alpha val="43137"/>
                    </a:srgbClr>
                  </a:outerShdw>
                </a:effectLst>
                <a:latin typeface="Berlin Sans FB Demi" pitchFamily="34" charset="0"/>
              </a:rPr>
              <a:t>Renewable</a:t>
            </a:r>
            <a:r>
              <a:rPr lang="it-IT" dirty="0" smtClean="0">
                <a:effectLst>
                  <a:outerShdw blurRad="38100" dist="38100" dir="2700000" algn="tl">
                    <a:srgbClr val="000000">
                      <a:alpha val="43137"/>
                    </a:srgbClr>
                  </a:outerShdw>
                </a:effectLst>
                <a:latin typeface="Berlin Sans FB Demi" pitchFamily="34" charset="0"/>
              </a:rPr>
              <a:t> </a:t>
            </a:r>
            <a:r>
              <a:rPr lang="it-IT" dirty="0" err="1" smtClean="0">
                <a:effectLst>
                  <a:outerShdw blurRad="38100" dist="38100" dir="2700000" algn="tl">
                    <a:srgbClr val="000000">
                      <a:alpha val="43137"/>
                    </a:srgbClr>
                  </a:outerShdw>
                </a:effectLst>
                <a:latin typeface="Berlin Sans FB Demi" pitchFamily="34" charset="0"/>
              </a:rPr>
              <a:t>Energies</a:t>
            </a:r>
            <a:r>
              <a:rPr lang="it-IT" dirty="0" smtClean="0">
                <a:effectLst>
                  <a:outerShdw blurRad="38100" dist="38100" dir="2700000" algn="tl">
                    <a:srgbClr val="000000">
                      <a:alpha val="43137"/>
                    </a:srgbClr>
                  </a:outerShdw>
                </a:effectLst>
                <a:latin typeface="Berlin Sans FB Demi" pitchFamily="34" charset="0"/>
              </a:rPr>
              <a:t>:</a:t>
            </a:r>
          </a:p>
          <a:p>
            <a:pPr fontAlgn="auto">
              <a:spcAft>
                <a:spcPts val="0"/>
              </a:spcAft>
              <a:buFont typeface="Arial" pitchFamily="34" charset="0"/>
              <a:buNone/>
              <a:defRPr/>
            </a:pPr>
            <a:endParaRPr lang="it-IT" dirty="0">
              <a:effectLst>
                <a:outerShdw blurRad="38100" dist="38100" dir="2700000" algn="tl">
                  <a:srgbClr val="000000">
                    <a:alpha val="43137"/>
                  </a:srgbClr>
                </a:outerShdw>
              </a:effectLst>
              <a:latin typeface="Berlin Sans FB Demi" pitchFamily="34" charset="0"/>
            </a:endParaRPr>
          </a:p>
          <a:p>
            <a:pPr fontAlgn="auto">
              <a:spcAft>
                <a:spcPts val="0"/>
              </a:spcAft>
              <a:buFont typeface="Arial" pitchFamily="34" charset="0"/>
              <a:buNone/>
              <a:defRPr/>
            </a:pPr>
            <a:r>
              <a:rPr lang="it-IT" dirty="0" smtClean="0">
                <a:effectLst>
                  <a:outerShdw blurRad="38100" dist="38100" dir="2700000" algn="tl">
                    <a:srgbClr val="000000">
                      <a:alpha val="43137"/>
                    </a:srgbClr>
                  </a:outerShdw>
                </a:effectLst>
                <a:latin typeface="Berlin Sans FB Demi" pitchFamily="34" charset="0"/>
              </a:rPr>
              <a:t>Solar Energy</a:t>
            </a:r>
          </a:p>
          <a:p>
            <a:pPr fontAlgn="auto">
              <a:spcAft>
                <a:spcPts val="0"/>
              </a:spcAft>
              <a:buFont typeface="Arial" pitchFamily="34" charset="0"/>
              <a:buNone/>
              <a:defRPr/>
            </a:pPr>
            <a:endParaRPr lang="it-IT" dirty="0">
              <a:effectLst>
                <a:outerShdw blurRad="38100" dist="38100" dir="2700000" algn="tl">
                  <a:srgbClr val="000000">
                    <a:alpha val="43137"/>
                  </a:srgbClr>
                </a:outerShdw>
              </a:effectLst>
              <a:latin typeface="Berlin Sans FB Demi" pitchFamily="34" charset="0"/>
            </a:endParaRPr>
          </a:p>
          <a:p>
            <a:pPr fontAlgn="auto">
              <a:spcAft>
                <a:spcPts val="0"/>
              </a:spcAft>
              <a:buFont typeface="Arial" pitchFamily="34" charset="0"/>
              <a:buNone/>
              <a:defRPr/>
            </a:pPr>
            <a:r>
              <a:rPr lang="it-IT" dirty="0" err="1" smtClean="0">
                <a:effectLst>
                  <a:outerShdw blurRad="38100" dist="38100" dir="2700000" algn="tl">
                    <a:srgbClr val="000000">
                      <a:alpha val="43137"/>
                    </a:srgbClr>
                  </a:outerShdw>
                </a:effectLst>
                <a:latin typeface="Berlin Sans FB Demi" pitchFamily="34" charset="0"/>
              </a:rPr>
              <a:t>Eolic</a:t>
            </a:r>
            <a:r>
              <a:rPr lang="it-IT" dirty="0" smtClean="0">
                <a:effectLst>
                  <a:outerShdw blurRad="38100" dist="38100" dir="2700000" algn="tl">
                    <a:srgbClr val="000000">
                      <a:alpha val="43137"/>
                    </a:srgbClr>
                  </a:outerShdw>
                </a:effectLst>
                <a:latin typeface="Berlin Sans FB Demi" pitchFamily="34" charset="0"/>
              </a:rPr>
              <a:t> Energy</a:t>
            </a:r>
          </a:p>
          <a:p>
            <a:pPr fontAlgn="auto">
              <a:spcAft>
                <a:spcPts val="0"/>
              </a:spcAft>
              <a:buFont typeface="Arial" pitchFamily="34" charset="0"/>
              <a:buNone/>
              <a:defRPr/>
            </a:pPr>
            <a:endParaRPr lang="it-IT" dirty="0">
              <a:effectLst>
                <a:outerShdw blurRad="38100" dist="38100" dir="2700000" algn="tl">
                  <a:srgbClr val="000000">
                    <a:alpha val="43137"/>
                  </a:srgbClr>
                </a:outerShdw>
              </a:effectLst>
              <a:latin typeface="Berlin Sans FB Demi" pitchFamily="34" charset="0"/>
            </a:endParaRPr>
          </a:p>
          <a:p>
            <a:pPr fontAlgn="auto">
              <a:spcAft>
                <a:spcPts val="0"/>
              </a:spcAft>
              <a:buFont typeface="Arial" pitchFamily="34" charset="0"/>
              <a:buNone/>
              <a:defRPr/>
            </a:pPr>
            <a:r>
              <a:rPr lang="it-IT" dirty="0" smtClean="0">
                <a:effectLst>
                  <a:outerShdw blurRad="38100" dist="38100" dir="2700000" algn="tl">
                    <a:srgbClr val="000000">
                      <a:alpha val="43137"/>
                    </a:srgbClr>
                  </a:outerShdw>
                </a:effectLst>
                <a:latin typeface="Berlin Sans FB Demi" pitchFamily="34" charset="0"/>
              </a:rPr>
              <a:t>Marine Energy</a:t>
            </a:r>
          </a:p>
          <a:p>
            <a:pPr fontAlgn="auto">
              <a:spcAft>
                <a:spcPts val="0"/>
              </a:spcAft>
              <a:buFont typeface="Arial" pitchFamily="34" charset="0"/>
              <a:buNone/>
              <a:defRPr/>
            </a:pPr>
            <a:endParaRPr lang="it-IT" dirty="0">
              <a:effectLst>
                <a:outerShdw blurRad="38100" dist="38100" dir="2700000" algn="tl">
                  <a:srgbClr val="000000">
                    <a:alpha val="43137"/>
                  </a:srgbClr>
                </a:outerShdw>
              </a:effectLst>
              <a:latin typeface="Berlin Sans FB Demi" pitchFamily="34" charset="0"/>
            </a:endParaRPr>
          </a:p>
          <a:p>
            <a:pPr fontAlgn="auto">
              <a:spcAft>
                <a:spcPts val="0"/>
              </a:spcAft>
              <a:buFont typeface="Arial" pitchFamily="34" charset="0"/>
              <a:buNone/>
              <a:defRPr/>
            </a:pPr>
            <a:r>
              <a:rPr lang="it-IT" dirty="0" err="1" smtClean="0">
                <a:effectLst>
                  <a:outerShdw blurRad="38100" dist="38100" dir="2700000" algn="tl">
                    <a:srgbClr val="000000">
                      <a:alpha val="43137"/>
                    </a:srgbClr>
                  </a:outerShdw>
                </a:effectLst>
                <a:latin typeface="Berlin Sans FB Demi" pitchFamily="34" charset="0"/>
              </a:rPr>
              <a:t>Hydroelectric</a:t>
            </a:r>
            <a:r>
              <a:rPr lang="it-IT" dirty="0" smtClean="0">
                <a:effectLst>
                  <a:outerShdw blurRad="38100" dist="38100" dir="2700000" algn="tl">
                    <a:srgbClr val="000000">
                      <a:alpha val="43137"/>
                    </a:srgbClr>
                  </a:outerShdw>
                </a:effectLst>
                <a:latin typeface="Berlin Sans FB Demi" pitchFamily="34" charset="0"/>
              </a:rPr>
              <a:t> Energy</a:t>
            </a:r>
          </a:p>
          <a:p>
            <a:pPr fontAlgn="auto">
              <a:spcAft>
                <a:spcPts val="0"/>
              </a:spcAft>
              <a:buFont typeface="Arial" pitchFamily="34" charset="0"/>
              <a:buNone/>
              <a:defRPr/>
            </a:pPr>
            <a:endParaRPr lang="it-IT" dirty="0">
              <a:effectLst>
                <a:outerShdw blurRad="38100" dist="38100" dir="2700000" algn="tl">
                  <a:srgbClr val="000000">
                    <a:alpha val="43137"/>
                  </a:srgbClr>
                </a:outerShdw>
              </a:effectLst>
              <a:latin typeface="Berlin Sans FB Demi" pitchFamily="34" charset="0"/>
            </a:endParaRPr>
          </a:p>
          <a:p>
            <a:pPr fontAlgn="auto">
              <a:spcAft>
                <a:spcPts val="0"/>
              </a:spcAft>
              <a:buFont typeface="Arial" pitchFamily="34" charset="0"/>
              <a:buNone/>
              <a:defRPr/>
            </a:pPr>
            <a:r>
              <a:rPr lang="it-IT" dirty="0" err="1" smtClean="0">
                <a:effectLst>
                  <a:outerShdw blurRad="38100" dist="38100" dir="2700000" algn="tl">
                    <a:srgbClr val="000000">
                      <a:alpha val="43137"/>
                    </a:srgbClr>
                  </a:outerShdw>
                </a:effectLst>
                <a:latin typeface="Berlin Sans FB Demi" pitchFamily="34" charset="0"/>
              </a:rPr>
              <a:t>Geothermal</a:t>
            </a:r>
            <a:r>
              <a:rPr lang="it-IT" dirty="0" smtClean="0">
                <a:effectLst>
                  <a:outerShdw blurRad="38100" dist="38100" dir="2700000" algn="tl">
                    <a:srgbClr val="000000">
                      <a:alpha val="43137"/>
                    </a:srgbClr>
                  </a:outerShdw>
                </a:effectLst>
                <a:latin typeface="Berlin Sans FB Demi" pitchFamily="34" charset="0"/>
              </a:rPr>
              <a:t> Energy</a:t>
            </a:r>
          </a:p>
          <a:p>
            <a:pPr fontAlgn="auto">
              <a:spcAft>
                <a:spcPts val="0"/>
              </a:spcAft>
              <a:buFont typeface="Arial" pitchFamily="34" charset="0"/>
              <a:buNone/>
              <a:defRPr/>
            </a:pPr>
            <a:endParaRPr lang="it-IT" dirty="0">
              <a:effectLst>
                <a:outerShdw blurRad="38100" dist="38100" dir="2700000" algn="tl">
                  <a:srgbClr val="000000">
                    <a:alpha val="43137"/>
                  </a:srgbClr>
                </a:outerShdw>
              </a:effectLst>
              <a:latin typeface="Berlin Sans FB Demi" pitchFamily="34" charset="0"/>
            </a:endParaRPr>
          </a:p>
          <a:p>
            <a:pPr fontAlgn="auto">
              <a:spcAft>
                <a:spcPts val="0"/>
              </a:spcAft>
              <a:buFont typeface="Arial" pitchFamily="34" charset="0"/>
              <a:buNone/>
              <a:defRPr/>
            </a:pPr>
            <a:endParaRPr lang="it-IT" dirty="0" smtClean="0">
              <a:effectLst>
                <a:outerShdw blurRad="38100" dist="38100" dir="2700000" algn="tl">
                  <a:srgbClr val="000000">
                    <a:alpha val="43137"/>
                  </a:srgbClr>
                </a:outerShdw>
              </a:effectLst>
              <a:latin typeface="Berlin Sans FB Demi" pitchFamily="34" charset="0"/>
            </a:endParaRPr>
          </a:p>
        </p:txBody>
      </p:sp>
      <p:pic>
        <p:nvPicPr>
          <p:cNvPr id="2050" name="Picture 2" descr="C:\Users\Alunno1\Desktop\why-choose-img.png"/>
          <p:cNvPicPr>
            <a:picLocks noChangeAspect="1" noChangeArrowheads="1"/>
          </p:cNvPicPr>
          <p:nvPr/>
        </p:nvPicPr>
        <p:blipFill>
          <a:blip r:embed="rId2"/>
          <a:srcRect/>
          <a:stretch>
            <a:fillRect/>
          </a:stretch>
        </p:blipFill>
        <p:spPr bwMode="auto">
          <a:xfrm>
            <a:off x="6656388" y="1620838"/>
            <a:ext cx="1008062" cy="595312"/>
          </a:xfrm>
          <a:prstGeom prst="rect">
            <a:avLst/>
          </a:prstGeom>
          <a:noFill/>
          <a:ln w="9525">
            <a:noFill/>
            <a:miter lim="800000"/>
            <a:headEnd/>
            <a:tailEnd/>
          </a:ln>
        </p:spPr>
      </p:pic>
      <p:pic>
        <p:nvPicPr>
          <p:cNvPr id="2051" name="Picture 3" descr="C:\Users\Alunno1\Desktop\about-us.png"/>
          <p:cNvPicPr>
            <a:picLocks noChangeAspect="1" noChangeArrowheads="1"/>
          </p:cNvPicPr>
          <p:nvPr/>
        </p:nvPicPr>
        <p:blipFill>
          <a:blip r:embed="rId3"/>
          <a:srcRect/>
          <a:stretch>
            <a:fillRect/>
          </a:stretch>
        </p:blipFill>
        <p:spPr bwMode="auto">
          <a:xfrm>
            <a:off x="6908800" y="2420938"/>
            <a:ext cx="504825" cy="503237"/>
          </a:xfrm>
          <a:prstGeom prst="rect">
            <a:avLst/>
          </a:prstGeom>
          <a:noFill/>
          <a:ln w="9525">
            <a:noFill/>
            <a:miter lim="800000"/>
            <a:headEnd/>
            <a:tailEnd/>
          </a:ln>
        </p:spPr>
      </p:pic>
      <p:pic>
        <p:nvPicPr>
          <p:cNvPr id="2052" name="Picture 4" descr="C:\Users\Alunno1\Desktop\wave-farm.jpg"/>
          <p:cNvPicPr>
            <a:picLocks noChangeAspect="1" noChangeArrowheads="1"/>
          </p:cNvPicPr>
          <p:nvPr/>
        </p:nvPicPr>
        <p:blipFill>
          <a:blip r:embed="rId4" cstate="print">
            <a:extLst>
              <a:ext uri="{28A0092B-C50C-407E-A947-70E740481C1C}"/>
            </a:extLst>
          </a:blip>
          <a:srcRect/>
          <a:stretch>
            <a:fillRect/>
          </a:stretch>
        </p:blipFill>
        <p:spPr bwMode="auto">
          <a:xfrm>
            <a:off x="6656810" y="3038837"/>
            <a:ext cx="1008112" cy="597351"/>
          </a:xfrm>
          <a:prstGeom prst="rect">
            <a:avLst/>
          </a:prstGeom>
          <a:ln>
            <a:noFill/>
          </a:ln>
          <a:effectLst>
            <a:softEdge rad="112500"/>
          </a:effectLst>
          <a:extLst>
            <a:ext uri="{909E8E84-426E-40DD-AFC4-6F175D3DCCD1}"/>
          </a:extLst>
        </p:spPr>
      </p:pic>
      <p:pic>
        <p:nvPicPr>
          <p:cNvPr id="2053" name="Picture 5" descr="C:\Users\Alunno1\Desktop\globe_drop.png"/>
          <p:cNvPicPr>
            <a:picLocks noChangeAspect="1" noChangeArrowheads="1"/>
          </p:cNvPicPr>
          <p:nvPr/>
        </p:nvPicPr>
        <p:blipFill>
          <a:blip r:embed="rId5"/>
          <a:srcRect/>
          <a:stretch>
            <a:fillRect/>
          </a:stretch>
        </p:blipFill>
        <p:spPr bwMode="auto">
          <a:xfrm>
            <a:off x="6981825" y="3716338"/>
            <a:ext cx="358775" cy="603250"/>
          </a:xfrm>
          <a:prstGeom prst="rect">
            <a:avLst/>
          </a:prstGeom>
          <a:noFill/>
          <a:ln w="9525">
            <a:noFill/>
            <a:miter lim="800000"/>
            <a:headEnd/>
            <a:tailEnd/>
          </a:ln>
        </p:spPr>
      </p:pic>
      <p:pic>
        <p:nvPicPr>
          <p:cNvPr id="2054" name="Picture 6" descr="C:\Users\Alunno1\Desktop\geothermal-energy-concept-eco-friendly-geothermal-vector-19426193.jpg"/>
          <p:cNvPicPr>
            <a:picLocks noChangeAspect="1" noChangeArrowheads="1"/>
          </p:cNvPicPr>
          <p:nvPr/>
        </p:nvPicPr>
        <p:blipFill>
          <a:blip r:embed="rId6"/>
          <a:srcRect/>
          <a:stretch>
            <a:fillRect/>
          </a:stretch>
        </p:blipFill>
        <p:spPr bwMode="auto">
          <a:xfrm>
            <a:off x="6872288" y="4437063"/>
            <a:ext cx="606425" cy="655637"/>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1000"/>
                                        <p:tgtEl>
                                          <p:spTgt spid="3">
                                            <p:txEl>
                                              <p:pRg st="6" end="6"/>
                                            </p:txEl>
                                          </p:spTgt>
                                        </p:tgtEl>
                                      </p:cBhvr>
                                    </p:animEffect>
                                    <p:anim calcmode="lin" valueType="num">
                                      <p:cBhvr>
                                        <p:cTn id="3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1000"/>
                                        <p:tgtEl>
                                          <p:spTgt spid="3">
                                            <p:txEl>
                                              <p:pRg st="8" end="8"/>
                                            </p:txEl>
                                          </p:spTgt>
                                        </p:tgtEl>
                                      </p:cBhvr>
                                    </p:animEffect>
                                    <p:anim calcmode="lin" valueType="num">
                                      <p:cBhvr>
                                        <p:cTn id="4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Effect transition="in" filter="fade">
                                      <p:cBhvr>
                                        <p:cTn id="50" dur="1000"/>
                                        <p:tgtEl>
                                          <p:spTgt spid="3">
                                            <p:txEl>
                                              <p:pRg st="10" end="10"/>
                                            </p:txEl>
                                          </p:spTgt>
                                        </p:tgtEl>
                                      </p:cBhvr>
                                    </p:animEffect>
                                    <p:anim calcmode="lin" valueType="num">
                                      <p:cBhvr>
                                        <p:cTn id="5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050"/>
                                        </p:tgtEl>
                                        <p:attrNameLst>
                                          <p:attrName>style.visibility</p:attrName>
                                        </p:attrNameLst>
                                      </p:cBhvr>
                                      <p:to>
                                        <p:strVal val="visible"/>
                                      </p:to>
                                    </p:set>
                                    <p:animEffect transition="in" filter="fade">
                                      <p:cBhvr>
                                        <p:cTn id="57" dur="500"/>
                                        <p:tgtEl>
                                          <p:spTgt spid="2050"/>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2051"/>
                                        </p:tgtEl>
                                        <p:attrNameLst>
                                          <p:attrName>style.visibility</p:attrName>
                                        </p:attrNameLst>
                                      </p:cBhvr>
                                      <p:to>
                                        <p:strVal val="visible"/>
                                      </p:to>
                                    </p:set>
                                    <p:animEffect transition="in" filter="randombar(horizontal)">
                                      <p:cBhvr>
                                        <p:cTn id="62" dur="500"/>
                                        <p:tgtEl>
                                          <p:spTgt spid="2051"/>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nodeType="clickEffect">
                                  <p:stCondLst>
                                    <p:cond delay="0"/>
                                  </p:stCondLst>
                                  <p:childTnLst>
                                    <p:set>
                                      <p:cBhvr>
                                        <p:cTn id="66" dur="1" fill="hold">
                                          <p:stCondLst>
                                            <p:cond delay="0"/>
                                          </p:stCondLst>
                                        </p:cTn>
                                        <p:tgtEl>
                                          <p:spTgt spid="2052"/>
                                        </p:tgtEl>
                                        <p:attrNameLst>
                                          <p:attrName>style.visibility</p:attrName>
                                        </p:attrNameLst>
                                      </p:cBhvr>
                                      <p:to>
                                        <p:strVal val="visible"/>
                                      </p:to>
                                    </p:set>
                                    <p:anim calcmode="lin" valueType="num">
                                      <p:cBhvr>
                                        <p:cTn id="67" dur="1000" fill="hold"/>
                                        <p:tgtEl>
                                          <p:spTgt spid="2052"/>
                                        </p:tgtEl>
                                        <p:attrNameLst>
                                          <p:attrName>ppt_w</p:attrName>
                                        </p:attrNameLst>
                                      </p:cBhvr>
                                      <p:tavLst>
                                        <p:tav tm="0">
                                          <p:val>
                                            <p:fltVal val="0"/>
                                          </p:val>
                                        </p:tav>
                                        <p:tav tm="100000">
                                          <p:val>
                                            <p:strVal val="#ppt_w"/>
                                          </p:val>
                                        </p:tav>
                                      </p:tavLst>
                                    </p:anim>
                                    <p:anim calcmode="lin" valueType="num">
                                      <p:cBhvr>
                                        <p:cTn id="68" dur="1000" fill="hold"/>
                                        <p:tgtEl>
                                          <p:spTgt spid="2052"/>
                                        </p:tgtEl>
                                        <p:attrNameLst>
                                          <p:attrName>ppt_h</p:attrName>
                                        </p:attrNameLst>
                                      </p:cBhvr>
                                      <p:tavLst>
                                        <p:tav tm="0">
                                          <p:val>
                                            <p:fltVal val="0"/>
                                          </p:val>
                                        </p:tav>
                                        <p:tav tm="100000">
                                          <p:val>
                                            <p:strVal val="#ppt_h"/>
                                          </p:val>
                                        </p:tav>
                                      </p:tavLst>
                                    </p:anim>
                                    <p:anim calcmode="lin" valueType="num">
                                      <p:cBhvr>
                                        <p:cTn id="69" dur="1000" fill="hold"/>
                                        <p:tgtEl>
                                          <p:spTgt spid="2052"/>
                                        </p:tgtEl>
                                        <p:attrNameLst>
                                          <p:attrName>style.rotation</p:attrName>
                                        </p:attrNameLst>
                                      </p:cBhvr>
                                      <p:tavLst>
                                        <p:tav tm="0">
                                          <p:val>
                                            <p:fltVal val="90"/>
                                          </p:val>
                                        </p:tav>
                                        <p:tav tm="100000">
                                          <p:val>
                                            <p:fltVal val="0"/>
                                          </p:val>
                                        </p:tav>
                                      </p:tavLst>
                                    </p:anim>
                                    <p:animEffect transition="in" filter="fade">
                                      <p:cBhvr>
                                        <p:cTn id="70" dur="1000"/>
                                        <p:tgtEl>
                                          <p:spTgt spid="2052"/>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2053"/>
                                        </p:tgtEl>
                                        <p:attrNameLst>
                                          <p:attrName>style.visibility</p:attrName>
                                        </p:attrNameLst>
                                      </p:cBhvr>
                                      <p:to>
                                        <p:strVal val="visible"/>
                                      </p:to>
                                    </p:set>
                                    <p:animEffect transition="in" filter="fade">
                                      <p:cBhvr>
                                        <p:cTn id="75" dur="1000"/>
                                        <p:tgtEl>
                                          <p:spTgt spid="2053"/>
                                        </p:tgtEl>
                                      </p:cBhvr>
                                    </p:animEffect>
                                    <p:anim calcmode="lin" valueType="num">
                                      <p:cBhvr>
                                        <p:cTn id="76" dur="1000" fill="hold"/>
                                        <p:tgtEl>
                                          <p:spTgt spid="2053"/>
                                        </p:tgtEl>
                                        <p:attrNameLst>
                                          <p:attrName>ppt_x</p:attrName>
                                        </p:attrNameLst>
                                      </p:cBhvr>
                                      <p:tavLst>
                                        <p:tav tm="0">
                                          <p:val>
                                            <p:strVal val="#ppt_x"/>
                                          </p:val>
                                        </p:tav>
                                        <p:tav tm="100000">
                                          <p:val>
                                            <p:strVal val="#ppt_x"/>
                                          </p:val>
                                        </p:tav>
                                      </p:tavLst>
                                    </p:anim>
                                    <p:anim calcmode="lin" valueType="num">
                                      <p:cBhvr>
                                        <p:cTn id="77" dur="1000" fill="hold"/>
                                        <p:tgtEl>
                                          <p:spTgt spid="2053"/>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6" presetClass="entr" presetSubtype="16" fill="hold" nodeType="clickEffect">
                                  <p:stCondLst>
                                    <p:cond delay="0"/>
                                  </p:stCondLst>
                                  <p:childTnLst>
                                    <p:set>
                                      <p:cBhvr>
                                        <p:cTn id="81" dur="1" fill="hold">
                                          <p:stCondLst>
                                            <p:cond delay="0"/>
                                          </p:stCondLst>
                                        </p:cTn>
                                        <p:tgtEl>
                                          <p:spTgt spid="2054"/>
                                        </p:tgtEl>
                                        <p:attrNameLst>
                                          <p:attrName>style.visibility</p:attrName>
                                        </p:attrNameLst>
                                      </p:cBhvr>
                                      <p:to>
                                        <p:strVal val="visible"/>
                                      </p:to>
                                    </p:set>
                                    <p:animEffect transition="in" filter="circle(in)">
                                      <p:cBhvr>
                                        <p:cTn id="82" dur="20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fontAlgn="auto">
              <a:spcAft>
                <a:spcPts val="0"/>
              </a:spcAft>
              <a:defRPr/>
            </a:pPr>
            <a:r>
              <a:rPr lang="it-IT" dirty="0" smtClean="0">
                <a:effectLst>
                  <a:outerShdw blurRad="38100" dist="38100" dir="2700000" algn="tl">
                    <a:srgbClr val="000000">
                      <a:alpha val="43137"/>
                    </a:srgbClr>
                  </a:outerShdw>
                </a:effectLst>
              </a:rPr>
              <a:t>Solar </a:t>
            </a:r>
            <a:r>
              <a:rPr lang="it-IT" dirty="0" err="1" smtClean="0">
                <a:effectLst>
                  <a:outerShdw blurRad="38100" dist="38100" dir="2700000" algn="tl">
                    <a:srgbClr val="000000">
                      <a:alpha val="43137"/>
                    </a:srgbClr>
                  </a:outerShdw>
                </a:effectLst>
              </a:rPr>
              <a:t>energy</a:t>
            </a:r>
            <a:endParaRPr lang="it-IT" dirty="0">
              <a:effectLst>
                <a:outerShdw blurRad="38100" dist="38100" dir="2700000" algn="tl">
                  <a:srgbClr val="000000">
                    <a:alpha val="43137"/>
                  </a:srgbClr>
                </a:outerShdw>
              </a:effectLst>
            </a:endParaRPr>
          </a:p>
        </p:txBody>
      </p:sp>
      <p:sp>
        <p:nvSpPr>
          <p:cNvPr id="3" name="Segnaposto contenuto 2"/>
          <p:cNvSpPr>
            <a:spLocks noGrp="1"/>
          </p:cNvSpPr>
          <p:nvPr>
            <p:ph idx="1"/>
          </p:nvPr>
        </p:nvSpPr>
        <p:spPr/>
        <p:txBody>
          <a:bodyPr rtlCol="0">
            <a:normAutofit/>
          </a:bodyPr>
          <a:lstStyle/>
          <a:p>
            <a:pPr fontAlgn="auto">
              <a:spcAft>
                <a:spcPts val="0"/>
              </a:spcAft>
              <a:buFont typeface="Arial" pitchFamily="34" charset="0"/>
              <a:buNone/>
              <a:defRPr/>
            </a:pPr>
            <a:r>
              <a:rPr lang="it-IT" dirty="0" smtClean="0">
                <a:effectLst>
                  <a:outerShdw blurRad="38100" dist="38100" dir="2700000" algn="tl">
                    <a:srgbClr val="000000">
                      <a:alpha val="43137"/>
                    </a:srgbClr>
                  </a:outerShdw>
                </a:effectLst>
                <a:latin typeface="Berlin Sans FB Demi" pitchFamily="34" charset="0"/>
              </a:rPr>
              <a:t>Solar Energy </a:t>
            </a:r>
            <a:r>
              <a:rPr lang="it-IT" dirty="0" err="1" smtClean="0">
                <a:effectLst>
                  <a:outerShdw blurRad="38100" dist="38100" dir="2700000" algn="tl">
                    <a:srgbClr val="000000">
                      <a:alpha val="43137"/>
                    </a:srgbClr>
                  </a:outerShdw>
                </a:effectLst>
                <a:latin typeface="Berlin Sans FB Demi" pitchFamily="34" charset="0"/>
              </a:rPr>
              <a:t>is</a:t>
            </a:r>
            <a:r>
              <a:rPr lang="it-IT" dirty="0" smtClean="0">
                <a:effectLst>
                  <a:outerShdw blurRad="38100" dist="38100" dir="2700000" algn="tl">
                    <a:srgbClr val="000000">
                      <a:alpha val="43137"/>
                    </a:srgbClr>
                  </a:outerShdw>
                </a:effectLst>
                <a:latin typeface="Berlin Sans FB Demi" pitchFamily="34" charset="0"/>
              </a:rPr>
              <a:t> the </a:t>
            </a:r>
            <a:r>
              <a:rPr lang="it-IT" dirty="0" err="1" smtClean="0">
                <a:effectLst>
                  <a:outerShdw blurRad="38100" dist="38100" dir="2700000" algn="tl">
                    <a:srgbClr val="000000">
                      <a:alpha val="43137"/>
                    </a:srgbClr>
                  </a:outerShdw>
                </a:effectLst>
                <a:latin typeface="Berlin Sans FB Demi" pitchFamily="34" charset="0"/>
              </a:rPr>
              <a:t>energy</a:t>
            </a:r>
            <a:r>
              <a:rPr lang="it-IT" dirty="0" smtClean="0">
                <a:effectLst>
                  <a:outerShdw blurRad="38100" dist="38100" dir="2700000" algn="tl">
                    <a:srgbClr val="000000">
                      <a:alpha val="43137"/>
                    </a:srgbClr>
                  </a:outerShdw>
                </a:effectLst>
                <a:latin typeface="Berlin Sans FB Demi" pitchFamily="34" charset="0"/>
              </a:rPr>
              <a:t> </a:t>
            </a:r>
            <a:r>
              <a:rPr lang="it-IT" dirty="0" err="1" smtClean="0">
                <a:effectLst>
                  <a:outerShdw blurRad="38100" dist="38100" dir="2700000" algn="tl">
                    <a:srgbClr val="000000">
                      <a:alpha val="43137"/>
                    </a:srgbClr>
                  </a:outerShdw>
                </a:effectLst>
                <a:latin typeface="Berlin Sans FB Demi" pitchFamily="34" charset="0"/>
              </a:rPr>
              <a:t>assiociated</a:t>
            </a:r>
            <a:r>
              <a:rPr lang="it-IT" dirty="0" smtClean="0">
                <a:effectLst>
                  <a:outerShdw blurRad="38100" dist="38100" dir="2700000" algn="tl">
                    <a:srgbClr val="000000">
                      <a:alpha val="43137"/>
                    </a:srgbClr>
                  </a:outerShdw>
                </a:effectLst>
                <a:latin typeface="Berlin Sans FB Demi" pitchFamily="34" charset="0"/>
              </a:rPr>
              <a:t> to 	with Solar </a:t>
            </a:r>
            <a:r>
              <a:rPr lang="it-IT" dirty="0" err="1" smtClean="0">
                <a:effectLst>
                  <a:outerShdw blurRad="38100" dist="38100" dir="2700000" algn="tl">
                    <a:srgbClr val="000000">
                      <a:alpha val="43137"/>
                    </a:srgbClr>
                  </a:outerShdw>
                </a:effectLst>
                <a:latin typeface="Berlin Sans FB Demi" pitchFamily="34" charset="0"/>
              </a:rPr>
              <a:t>Radiation</a:t>
            </a:r>
            <a:r>
              <a:rPr lang="it-IT" dirty="0" smtClean="0">
                <a:effectLst>
                  <a:outerShdw blurRad="38100" dist="38100" dir="2700000" algn="tl">
                    <a:srgbClr val="000000">
                      <a:alpha val="43137"/>
                    </a:srgbClr>
                  </a:outerShdw>
                </a:effectLst>
                <a:latin typeface="Berlin Sans FB Demi" pitchFamily="34" charset="0"/>
              </a:rPr>
              <a:t> and </a:t>
            </a:r>
            <a:r>
              <a:rPr lang="it-IT" dirty="0" err="1" smtClean="0">
                <a:effectLst>
                  <a:outerShdw blurRad="38100" dist="38100" dir="2700000" algn="tl">
                    <a:srgbClr val="000000">
                      <a:alpha val="43137"/>
                    </a:srgbClr>
                  </a:outerShdw>
                </a:effectLst>
                <a:latin typeface="Berlin Sans FB Demi" pitchFamily="34" charset="0"/>
              </a:rPr>
              <a:t>it</a:t>
            </a:r>
            <a:r>
              <a:rPr lang="it-IT" dirty="0" smtClean="0">
                <a:effectLst>
                  <a:outerShdw blurRad="38100" dist="38100" dir="2700000" algn="tl">
                    <a:srgbClr val="000000">
                      <a:alpha val="43137"/>
                    </a:srgbClr>
                  </a:outerShdw>
                </a:effectLst>
                <a:latin typeface="Berlin Sans FB Demi" pitchFamily="34" charset="0"/>
              </a:rPr>
              <a:t> </a:t>
            </a:r>
            <a:r>
              <a:rPr lang="it-IT" dirty="0" err="1" smtClean="0">
                <a:effectLst>
                  <a:outerShdw blurRad="38100" dist="38100" dir="2700000" algn="tl">
                    <a:srgbClr val="000000">
                      <a:alpha val="43137"/>
                    </a:srgbClr>
                  </a:outerShdw>
                </a:effectLst>
                <a:latin typeface="Berlin Sans FB Demi" pitchFamily="34" charset="0"/>
              </a:rPr>
              <a:t>is</a:t>
            </a:r>
            <a:r>
              <a:rPr lang="it-IT" dirty="0" smtClean="0">
                <a:effectLst>
                  <a:outerShdw blurRad="38100" dist="38100" dir="2700000" algn="tl">
                    <a:srgbClr val="000000">
                      <a:alpha val="43137"/>
                    </a:srgbClr>
                  </a:outerShdw>
                </a:effectLst>
                <a:latin typeface="Berlin Sans FB Demi" pitchFamily="34" charset="0"/>
              </a:rPr>
              <a:t> the </a:t>
            </a:r>
            <a:r>
              <a:rPr lang="it-IT" dirty="0" err="1" smtClean="0">
                <a:effectLst>
                  <a:outerShdw blurRad="38100" dist="38100" dir="2700000" algn="tl">
                    <a:srgbClr val="000000">
                      <a:alpha val="43137"/>
                    </a:srgbClr>
                  </a:outerShdw>
                </a:effectLst>
                <a:latin typeface="Berlin Sans FB Demi" pitchFamily="34" charset="0"/>
              </a:rPr>
              <a:t>primary</a:t>
            </a:r>
            <a:r>
              <a:rPr lang="it-IT" dirty="0" smtClean="0">
                <a:effectLst>
                  <a:outerShdw blurRad="38100" dist="38100" dir="2700000" algn="tl">
                    <a:srgbClr val="000000">
                      <a:alpha val="43137"/>
                    </a:srgbClr>
                  </a:outerShdw>
                </a:effectLst>
                <a:latin typeface="Berlin Sans FB Demi" pitchFamily="34" charset="0"/>
              </a:rPr>
              <a:t> source of </a:t>
            </a:r>
            <a:r>
              <a:rPr lang="it-IT" dirty="0" err="1" smtClean="0">
                <a:effectLst>
                  <a:outerShdw blurRad="38100" dist="38100" dir="2700000" algn="tl">
                    <a:srgbClr val="000000">
                      <a:alpha val="43137"/>
                    </a:srgbClr>
                  </a:outerShdw>
                </a:effectLst>
                <a:latin typeface="Berlin Sans FB Demi" pitchFamily="34" charset="0"/>
              </a:rPr>
              <a:t>energy</a:t>
            </a:r>
            <a:r>
              <a:rPr lang="it-IT" dirty="0" smtClean="0">
                <a:effectLst>
                  <a:outerShdw blurRad="38100" dist="38100" dir="2700000" algn="tl">
                    <a:srgbClr val="000000">
                      <a:alpha val="43137"/>
                    </a:srgbClr>
                  </a:outerShdw>
                </a:effectLst>
                <a:latin typeface="Berlin Sans FB Demi" pitchFamily="34" charset="0"/>
              </a:rPr>
              <a:t> on Earth</a:t>
            </a:r>
            <a:endParaRPr lang="it-IT" dirty="0">
              <a:effectLst>
                <a:outerShdw blurRad="38100" dist="38100" dir="2700000" algn="tl">
                  <a:srgbClr val="000000">
                    <a:alpha val="43137"/>
                  </a:srgbClr>
                </a:outerShdw>
              </a:effectLst>
              <a:latin typeface="Berlin Sans FB Demi" pitchFamily="34" charset="0"/>
            </a:endParaRPr>
          </a:p>
        </p:txBody>
      </p:sp>
      <p:pic>
        <p:nvPicPr>
          <p:cNvPr id="3074" name="Picture 2" descr="C:\Users\Alunno1\Desktop\sole.png"/>
          <p:cNvPicPr>
            <a:picLocks noChangeAspect="1" noChangeArrowheads="1"/>
          </p:cNvPicPr>
          <p:nvPr/>
        </p:nvPicPr>
        <p:blipFill>
          <a:blip r:embed="rId2"/>
          <a:srcRect/>
          <a:stretch>
            <a:fillRect/>
          </a:stretch>
        </p:blipFill>
        <p:spPr bwMode="auto">
          <a:xfrm>
            <a:off x="2843213" y="1781175"/>
            <a:ext cx="3313112" cy="323691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wipe(down)">
                                      <p:cBhvr>
                                        <p:cTn id="17" dur="580">
                                          <p:stCondLst>
                                            <p:cond delay="0"/>
                                          </p:stCondLst>
                                        </p:cTn>
                                        <p:tgtEl>
                                          <p:spTgt spid="3074"/>
                                        </p:tgtEl>
                                      </p:cBhvr>
                                    </p:animEffect>
                                    <p:anim calcmode="lin" valueType="num">
                                      <p:cBhvr>
                                        <p:cTn id="18"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23" dur="26">
                                          <p:stCondLst>
                                            <p:cond delay="650"/>
                                          </p:stCondLst>
                                        </p:cTn>
                                        <p:tgtEl>
                                          <p:spTgt spid="3074"/>
                                        </p:tgtEl>
                                      </p:cBhvr>
                                      <p:to x="100000" y="60000"/>
                                    </p:animScale>
                                    <p:animScale>
                                      <p:cBhvr>
                                        <p:cTn id="24" dur="166" decel="50000">
                                          <p:stCondLst>
                                            <p:cond delay="676"/>
                                          </p:stCondLst>
                                        </p:cTn>
                                        <p:tgtEl>
                                          <p:spTgt spid="3074"/>
                                        </p:tgtEl>
                                      </p:cBhvr>
                                      <p:to x="100000" y="100000"/>
                                    </p:animScale>
                                    <p:animScale>
                                      <p:cBhvr>
                                        <p:cTn id="25" dur="26">
                                          <p:stCondLst>
                                            <p:cond delay="1312"/>
                                          </p:stCondLst>
                                        </p:cTn>
                                        <p:tgtEl>
                                          <p:spTgt spid="3074"/>
                                        </p:tgtEl>
                                      </p:cBhvr>
                                      <p:to x="100000" y="80000"/>
                                    </p:animScale>
                                    <p:animScale>
                                      <p:cBhvr>
                                        <p:cTn id="26" dur="166" decel="50000">
                                          <p:stCondLst>
                                            <p:cond delay="1338"/>
                                          </p:stCondLst>
                                        </p:cTn>
                                        <p:tgtEl>
                                          <p:spTgt spid="3074"/>
                                        </p:tgtEl>
                                      </p:cBhvr>
                                      <p:to x="100000" y="100000"/>
                                    </p:animScale>
                                    <p:animScale>
                                      <p:cBhvr>
                                        <p:cTn id="27" dur="26">
                                          <p:stCondLst>
                                            <p:cond delay="1642"/>
                                          </p:stCondLst>
                                        </p:cTn>
                                        <p:tgtEl>
                                          <p:spTgt spid="3074"/>
                                        </p:tgtEl>
                                      </p:cBhvr>
                                      <p:to x="100000" y="90000"/>
                                    </p:animScale>
                                    <p:animScale>
                                      <p:cBhvr>
                                        <p:cTn id="28" dur="166" decel="50000">
                                          <p:stCondLst>
                                            <p:cond delay="1668"/>
                                          </p:stCondLst>
                                        </p:cTn>
                                        <p:tgtEl>
                                          <p:spTgt spid="3074"/>
                                        </p:tgtEl>
                                      </p:cBhvr>
                                      <p:to x="100000" y="100000"/>
                                    </p:animScale>
                                    <p:animScale>
                                      <p:cBhvr>
                                        <p:cTn id="29" dur="26">
                                          <p:stCondLst>
                                            <p:cond delay="1808"/>
                                          </p:stCondLst>
                                        </p:cTn>
                                        <p:tgtEl>
                                          <p:spTgt spid="3074"/>
                                        </p:tgtEl>
                                      </p:cBhvr>
                                      <p:to x="100000" y="95000"/>
                                    </p:animScale>
                                    <p:animScale>
                                      <p:cBhvr>
                                        <p:cTn id="30" dur="166" decel="50000">
                                          <p:stCondLst>
                                            <p:cond delay="1834"/>
                                          </p:stCondLst>
                                        </p:cTn>
                                        <p:tgtEl>
                                          <p:spTgt spid="307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fontAlgn="auto">
              <a:spcAft>
                <a:spcPts val="0"/>
              </a:spcAft>
              <a:defRPr/>
            </a:pPr>
            <a:r>
              <a:rPr lang="it-IT" dirty="0" err="1" smtClean="0">
                <a:effectLst>
                  <a:outerShdw blurRad="38100" dist="38100" dir="2700000" algn="tl">
                    <a:srgbClr val="000000">
                      <a:alpha val="43137"/>
                    </a:srgbClr>
                  </a:outerShdw>
                </a:effectLst>
              </a:rPr>
              <a:t>Eolic</a:t>
            </a:r>
            <a:r>
              <a:rPr lang="it-IT" dirty="0" smtClean="0">
                <a:effectLst>
                  <a:outerShdw blurRad="38100" dist="38100" dir="2700000" algn="tl">
                    <a:srgbClr val="000000">
                      <a:alpha val="43137"/>
                    </a:srgbClr>
                  </a:outerShdw>
                </a:effectLst>
              </a:rPr>
              <a:t> </a:t>
            </a:r>
            <a:r>
              <a:rPr lang="it-IT" dirty="0" err="1" smtClean="0">
                <a:effectLst>
                  <a:outerShdw blurRad="38100" dist="38100" dir="2700000" algn="tl">
                    <a:srgbClr val="000000">
                      <a:alpha val="43137"/>
                    </a:srgbClr>
                  </a:outerShdw>
                </a:effectLst>
              </a:rPr>
              <a:t>energy</a:t>
            </a:r>
            <a:endParaRPr lang="it-IT" dirty="0">
              <a:effectLst>
                <a:outerShdw blurRad="38100" dist="38100" dir="2700000" algn="tl">
                  <a:srgbClr val="000000">
                    <a:alpha val="43137"/>
                  </a:srgbClr>
                </a:outerShdw>
              </a:effectLst>
            </a:endParaRPr>
          </a:p>
        </p:txBody>
      </p:sp>
      <p:sp>
        <p:nvSpPr>
          <p:cNvPr id="3" name="Segnaposto contenuto 2"/>
          <p:cNvSpPr>
            <a:spLocks noGrp="1"/>
          </p:cNvSpPr>
          <p:nvPr>
            <p:ph idx="1"/>
          </p:nvPr>
        </p:nvSpPr>
        <p:spPr/>
        <p:txBody>
          <a:bodyPr rtlCol="0">
            <a:normAutofit/>
          </a:bodyPr>
          <a:lstStyle/>
          <a:p>
            <a:pPr fontAlgn="auto">
              <a:spcAft>
                <a:spcPts val="0"/>
              </a:spcAft>
              <a:buFont typeface="Arial" pitchFamily="34" charset="0"/>
              <a:buNone/>
              <a:defRPr/>
            </a:pPr>
            <a:r>
              <a:rPr lang="it-IT" b="0" dirty="0" smtClean="0">
                <a:effectLst>
                  <a:outerShdw blurRad="38100" dist="38100" dir="2700000" algn="tl">
                    <a:srgbClr val="000000">
                      <a:alpha val="43137"/>
                    </a:srgbClr>
                  </a:outerShdw>
                </a:effectLst>
                <a:latin typeface="Berlin Sans FB Demi" pitchFamily="34" charset="0"/>
              </a:rPr>
              <a:t>Wind Energy </a:t>
            </a:r>
            <a:r>
              <a:rPr lang="it-IT" b="0" dirty="0" err="1" smtClean="0">
                <a:effectLst>
                  <a:outerShdw blurRad="38100" dist="38100" dir="2700000" algn="tl">
                    <a:srgbClr val="000000">
                      <a:alpha val="43137"/>
                    </a:srgbClr>
                  </a:outerShdw>
                </a:effectLst>
                <a:latin typeface="Berlin Sans FB Demi" pitchFamily="34" charset="0"/>
              </a:rPr>
              <a:t>is</a:t>
            </a:r>
            <a:r>
              <a:rPr lang="it-IT" b="0" dirty="0" smtClean="0">
                <a:effectLst>
                  <a:outerShdw blurRad="38100" dist="38100" dir="2700000" algn="tl">
                    <a:srgbClr val="000000">
                      <a:alpha val="43137"/>
                    </a:srgbClr>
                  </a:outerShdw>
                </a:effectLst>
                <a:latin typeface="Berlin Sans FB Demi" pitchFamily="34" charset="0"/>
              </a:rPr>
              <a:t> the </a:t>
            </a:r>
            <a:r>
              <a:rPr lang="it-IT" b="0" dirty="0" err="1" smtClean="0">
                <a:effectLst>
                  <a:outerShdw blurRad="38100" dist="38100" dir="2700000" algn="tl">
                    <a:srgbClr val="000000">
                      <a:alpha val="43137"/>
                    </a:srgbClr>
                  </a:outerShdw>
                </a:effectLst>
                <a:latin typeface="Berlin Sans FB Demi" pitchFamily="34" charset="0"/>
              </a:rPr>
              <a:t>power</a:t>
            </a:r>
            <a:r>
              <a:rPr lang="it-IT" b="0" dirty="0" smtClean="0">
                <a:effectLst>
                  <a:outerShdw blurRad="38100" dist="38100" dir="2700000" algn="tl">
                    <a:srgbClr val="000000">
                      <a:alpha val="43137"/>
                    </a:srgbClr>
                  </a:outerShdw>
                </a:effectLst>
                <a:latin typeface="Berlin Sans FB Demi" pitchFamily="34" charset="0"/>
              </a:rPr>
              <a:t> of the Wind, or the </a:t>
            </a:r>
            <a:r>
              <a:rPr lang="it-IT" b="0" dirty="0" err="1" smtClean="0">
                <a:effectLst>
                  <a:outerShdw blurRad="38100" dist="38100" dir="2700000" algn="tl">
                    <a:srgbClr val="000000">
                      <a:alpha val="43137"/>
                    </a:srgbClr>
                  </a:outerShdw>
                </a:effectLst>
                <a:latin typeface="Berlin Sans FB Demi" pitchFamily="34" charset="0"/>
              </a:rPr>
              <a:t>kinetic</a:t>
            </a:r>
            <a:r>
              <a:rPr lang="it-IT" b="0" dirty="0" smtClean="0">
                <a:effectLst>
                  <a:outerShdw blurRad="38100" dist="38100" dir="2700000" algn="tl">
                    <a:srgbClr val="000000">
                      <a:alpha val="43137"/>
                    </a:srgbClr>
                  </a:outerShdw>
                </a:effectLst>
                <a:latin typeface="Berlin Sans FB Demi" pitchFamily="34" charset="0"/>
              </a:rPr>
              <a:t> </a:t>
            </a:r>
            <a:r>
              <a:rPr lang="it-IT" b="0" dirty="0" err="1" smtClean="0">
                <a:effectLst>
                  <a:outerShdw blurRad="38100" dist="38100" dir="2700000" algn="tl">
                    <a:srgbClr val="000000">
                      <a:alpha val="43137"/>
                    </a:srgbClr>
                  </a:outerShdw>
                </a:effectLst>
                <a:latin typeface="Berlin Sans FB Demi" pitchFamily="34" charset="0"/>
              </a:rPr>
              <a:t>energy</a:t>
            </a:r>
            <a:r>
              <a:rPr lang="it-IT" b="0" dirty="0" smtClean="0">
                <a:effectLst>
                  <a:outerShdw blurRad="38100" dist="38100" dir="2700000" algn="tl">
                    <a:srgbClr val="000000">
                      <a:alpha val="43137"/>
                    </a:srgbClr>
                  </a:outerShdw>
                </a:effectLst>
                <a:latin typeface="Berlin Sans FB Demi" pitchFamily="34" charset="0"/>
              </a:rPr>
              <a:t> of a </a:t>
            </a:r>
            <a:r>
              <a:rPr lang="it-IT" b="0" dirty="0" err="1" smtClean="0">
                <a:effectLst>
                  <a:outerShdw blurRad="38100" dist="38100" dir="2700000" algn="tl">
                    <a:srgbClr val="000000">
                      <a:alpha val="43137"/>
                    </a:srgbClr>
                  </a:outerShdw>
                </a:effectLst>
                <a:latin typeface="Berlin Sans FB Demi" pitchFamily="34" charset="0"/>
              </a:rPr>
              <a:t>moving</a:t>
            </a:r>
            <a:r>
              <a:rPr lang="it-IT" b="0" dirty="0" smtClean="0">
                <a:effectLst>
                  <a:outerShdw blurRad="38100" dist="38100" dir="2700000" algn="tl">
                    <a:srgbClr val="000000">
                      <a:alpha val="43137"/>
                    </a:srgbClr>
                  </a:outerShdw>
                </a:effectLst>
                <a:latin typeface="Berlin Sans FB Demi" pitchFamily="34" charset="0"/>
              </a:rPr>
              <a:t> mass of the air. </a:t>
            </a:r>
            <a:r>
              <a:rPr lang="en-US" dirty="0">
                <a:effectLst>
                  <a:outerShdw blurRad="38100" dist="38100" dir="2700000" algn="tl">
                    <a:srgbClr val="000000">
                      <a:alpha val="43137"/>
                    </a:srgbClr>
                  </a:outerShdw>
                </a:effectLst>
                <a:latin typeface="Berlin Sans FB Demi" pitchFamily="34" charset="0"/>
              </a:rPr>
              <a:t>It is possible to exploit this energy thanks to the use of wind turbines that produce electricity or through windmills that produce mechanical </a:t>
            </a:r>
            <a:r>
              <a:rPr lang="en-US" dirty="0" smtClean="0">
                <a:effectLst>
                  <a:outerShdw blurRad="38100" dist="38100" dir="2700000" algn="tl">
                    <a:srgbClr val="000000">
                      <a:alpha val="43137"/>
                    </a:srgbClr>
                  </a:outerShdw>
                </a:effectLst>
                <a:latin typeface="Berlin Sans FB Demi" pitchFamily="34" charset="0"/>
              </a:rPr>
              <a:t>energy.</a:t>
            </a:r>
            <a:endParaRPr lang="it-IT" b="0" dirty="0">
              <a:effectLst>
                <a:outerShdw blurRad="38100" dist="38100" dir="2700000" algn="tl">
                  <a:srgbClr val="000000">
                    <a:alpha val="43137"/>
                  </a:srgbClr>
                </a:outerShdw>
              </a:effectLst>
              <a:latin typeface="Berlin Sans FB Demi" pitchFamily="34" charset="0"/>
            </a:endParaRPr>
          </a:p>
        </p:txBody>
      </p:sp>
      <p:pic>
        <p:nvPicPr>
          <p:cNvPr id="4098" name="Picture 2" descr="C:\Users\Alunno1\Desktop\01surprisingcountries.ngsversion.1437168600267.adapt_.1900.1.jpg"/>
          <p:cNvPicPr>
            <a:picLocks noChangeAspect="1" noChangeArrowheads="1"/>
          </p:cNvPicPr>
          <p:nvPr/>
        </p:nvPicPr>
        <p:blipFill>
          <a:blip r:embed="rId2"/>
          <a:srcRect/>
          <a:stretch>
            <a:fillRect/>
          </a:stretch>
        </p:blipFill>
        <p:spPr bwMode="auto">
          <a:xfrm>
            <a:off x="2339975" y="2492375"/>
            <a:ext cx="4627563" cy="2376488"/>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fontAlgn="auto">
              <a:spcAft>
                <a:spcPts val="0"/>
              </a:spcAft>
              <a:defRPr/>
            </a:pPr>
            <a:r>
              <a:rPr lang="it-IT" dirty="0" smtClean="0">
                <a:effectLst>
                  <a:outerShdw blurRad="38100" dist="38100" dir="2700000" algn="tl">
                    <a:srgbClr val="000000">
                      <a:alpha val="43137"/>
                    </a:srgbClr>
                  </a:outerShdw>
                </a:effectLst>
              </a:rPr>
              <a:t>Marine </a:t>
            </a:r>
            <a:r>
              <a:rPr lang="it-IT" dirty="0" err="1" smtClean="0">
                <a:effectLst>
                  <a:outerShdw blurRad="38100" dist="38100" dir="2700000" algn="tl">
                    <a:srgbClr val="000000">
                      <a:alpha val="43137"/>
                    </a:srgbClr>
                  </a:outerShdw>
                </a:effectLst>
              </a:rPr>
              <a:t>energy</a:t>
            </a:r>
            <a:endParaRPr lang="it-IT" dirty="0">
              <a:effectLst>
                <a:outerShdw blurRad="38100" dist="38100" dir="2700000" algn="tl">
                  <a:srgbClr val="000000">
                    <a:alpha val="43137"/>
                  </a:srgbClr>
                </a:outerShdw>
              </a:effectLst>
            </a:endParaRPr>
          </a:p>
        </p:txBody>
      </p:sp>
      <p:sp>
        <p:nvSpPr>
          <p:cNvPr id="3" name="Segnaposto contenuto 2"/>
          <p:cNvSpPr>
            <a:spLocks noGrp="1"/>
          </p:cNvSpPr>
          <p:nvPr>
            <p:ph idx="1"/>
          </p:nvPr>
        </p:nvSpPr>
        <p:spPr/>
        <p:txBody>
          <a:bodyPr rtlCol="0">
            <a:normAutofit/>
          </a:bodyPr>
          <a:lstStyle/>
          <a:p>
            <a:pPr fontAlgn="auto">
              <a:spcAft>
                <a:spcPts val="0"/>
              </a:spcAft>
              <a:buFont typeface="Arial" pitchFamily="34" charset="0"/>
              <a:buNone/>
              <a:defRPr/>
            </a:pPr>
            <a:r>
              <a:rPr lang="en-US" dirty="0">
                <a:effectLst>
                  <a:outerShdw blurRad="38100" dist="38100" dir="2700000" algn="tl">
                    <a:srgbClr val="000000">
                      <a:alpha val="43137"/>
                    </a:srgbClr>
                  </a:outerShdw>
                </a:effectLst>
                <a:latin typeface="Berlin Sans FB Demi" pitchFamily="34" charset="0"/>
              </a:rPr>
              <a:t>With marine energy, oceanic energy or pelagic energy we mean the energy contained in various forms in the seas and in the ocean</a:t>
            </a:r>
            <a:endParaRPr lang="it-IT" dirty="0">
              <a:effectLst>
                <a:outerShdw blurRad="38100" dist="38100" dir="2700000" algn="tl">
                  <a:srgbClr val="000000">
                    <a:alpha val="43137"/>
                  </a:srgbClr>
                </a:outerShdw>
              </a:effectLst>
              <a:latin typeface="Berlin Sans FB Demi" pitchFamily="34" charset="0"/>
            </a:endParaRPr>
          </a:p>
        </p:txBody>
      </p:sp>
      <p:pic>
        <p:nvPicPr>
          <p:cNvPr id="5122" name="Picture 2" descr="C:\Users\Alunno1\Desktop\esterne240919382404130756_big.jpg"/>
          <p:cNvPicPr>
            <a:picLocks noChangeAspect="1" noChangeArrowheads="1"/>
          </p:cNvPicPr>
          <p:nvPr/>
        </p:nvPicPr>
        <p:blipFill>
          <a:blip r:embed="rId2"/>
          <a:srcRect/>
          <a:stretch>
            <a:fillRect/>
          </a:stretch>
        </p:blipFill>
        <p:spPr bwMode="auto">
          <a:xfrm>
            <a:off x="2195513" y="1844675"/>
            <a:ext cx="4611687" cy="30638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wheel(1)">
                                      <p:cBhvr>
                                        <p:cTn id="17"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fontAlgn="auto">
              <a:spcAft>
                <a:spcPts val="0"/>
              </a:spcAft>
              <a:defRPr/>
            </a:pPr>
            <a:r>
              <a:rPr lang="it-IT" dirty="0" err="1" smtClean="0">
                <a:effectLst>
                  <a:outerShdw blurRad="38100" dist="38100" dir="2700000" algn="tl">
                    <a:srgbClr val="000000">
                      <a:alpha val="43137"/>
                    </a:srgbClr>
                  </a:outerShdw>
                </a:effectLst>
              </a:rPr>
              <a:t>Hydroeletric</a:t>
            </a:r>
            <a:r>
              <a:rPr lang="it-IT" dirty="0" smtClean="0">
                <a:effectLst>
                  <a:outerShdw blurRad="38100" dist="38100" dir="2700000" algn="tl">
                    <a:srgbClr val="000000">
                      <a:alpha val="43137"/>
                    </a:srgbClr>
                  </a:outerShdw>
                </a:effectLst>
              </a:rPr>
              <a:t> </a:t>
            </a:r>
            <a:r>
              <a:rPr lang="it-IT" dirty="0" err="1" smtClean="0">
                <a:effectLst>
                  <a:outerShdw blurRad="38100" dist="38100" dir="2700000" algn="tl">
                    <a:srgbClr val="000000">
                      <a:alpha val="43137"/>
                    </a:srgbClr>
                  </a:outerShdw>
                </a:effectLst>
              </a:rPr>
              <a:t>energy</a:t>
            </a:r>
            <a:endParaRPr lang="it-IT" dirty="0">
              <a:effectLst>
                <a:outerShdw blurRad="38100" dist="38100" dir="2700000" algn="tl">
                  <a:srgbClr val="000000">
                    <a:alpha val="43137"/>
                  </a:srgbClr>
                </a:outerShdw>
              </a:effectLst>
            </a:endParaRPr>
          </a:p>
        </p:txBody>
      </p:sp>
      <p:sp>
        <p:nvSpPr>
          <p:cNvPr id="3" name="Segnaposto contenuto 2"/>
          <p:cNvSpPr>
            <a:spLocks noGrp="1"/>
          </p:cNvSpPr>
          <p:nvPr>
            <p:ph idx="1"/>
          </p:nvPr>
        </p:nvSpPr>
        <p:spPr/>
        <p:txBody>
          <a:bodyPr rtlCol="0">
            <a:normAutofit/>
          </a:bodyPr>
          <a:lstStyle/>
          <a:p>
            <a:pPr fontAlgn="auto">
              <a:spcAft>
                <a:spcPts val="0"/>
              </a:spcAft>
              <a:buFont typeface="Arial" pitchFamily="34" charset="0"/>
              <a:buNone/>
              <a:defRPr/>
            </a:pPr>
            <a:r>
              <a:rPr lang="en-US" dirty="0"/>
              <a:t/>
            </a:r>
            <a:br>
              <a:rPr lang="en-US" dirty="0"/>
            </a:br>
            <a:r>
              <a:rPr lang="en-US" dirty="0">
                <a:effectLst>
                  <a:outerShdw blurRad="38100" dist="38100" dir="2700000" algn="tl">
                    <a:srgbClr val="000000">
                      <a:alpha val="43137"/>
                    </a:srgbClr>
                  </a:outerShdw>
                </a:effectLst>
                <a:latin typeface="Berlin Sans FB Demi" pitchFamily="34" charset="0"/>
              </a:rPr>
              <a:t>Hydropower is an alternative and renewable energy source, which exploits the transformation of gravitational potential energy, possessed by a certain mass of water at a certain altitude</a:t>
            </a:r>
            <a:endParaRPr lang="it-IT" dirty="0">
              <a:effectLst>
                <a:outerShdw blurRad="38100" dist="38100" dir="2700000" algn="tl">
                  <a:srgbClr val="000000">
                    <a:alpha val="43137"/>
                  </a:srgbClr>
                </a:outerShdw>
              </a:effectLst>
              <a:latin typeface="Berlin Sans FB Demi" pitchFamily="34" charset="0"/>
            </a:endParaRPr>
          </a:p>
        </p:txBody>
      </p:sp>
      <p:pic>
        <p:nvPicPr>
          <p:cNvPr id="6146" name="Picture 2" descr="C:\Users\Alunno1\Desktop\schema_idroelettrica.jpg"/>
          <p:cNvPicPr>
            <a:picLocks noChangeAspect="1" noChangeArrowheads="1"/>
          </p:cNvPicPr>
          <p:nvPr/>
        </p:nvPicPr>
        <p:blipFill>
          <a:blip r:embed="rId2"/>
          <a:srcRect/>
          <a:stretch>
            <a:fillRect/>
          </a:stretch>
        </p:blipFill>
        <p:spPr bwMode="auto">
          <a:xfrm>
            <a:off x="2843213" y="2205038"/>
            <a:ext cx="3241675" cy="269875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6146"/>
                                        </p:tgtEl>
                                        <p:attrNameLst>
                                          <p:attrName>style.visibility</p:attrName>
                                        </p:attrNameLst>
                                      </p:cBhvr>
                                      <p:to>
                                        <p:strVal val="visible"/>
                                      </p:to>
                                    </p:set>
                                    <p:animEffect transition="in" filter="randombar(horizontal)">
                                      <p:cBhvr>
                                        <p:cTn id="18"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fontAlgn="auto">
              <a:spcAft>
                <a:spcPts val="0"/>
              </a:spcAft>
              <a:defRPr/>
            </a:pPr>
            <a:r>
              <a:rPr lang="it-IT" dirty="0" err="1" smtClean="0">
                <a:effectLst>
                  <a:outerShdw blurRad="38100" dist="38100" dir="2700000" algn="tl">
                    <a:srgbClr val="000000">
                      <a:alpha val="43137"/>
                    </a:srgbClr>
                  </a:outerShdw>
                </a:effectLst>
              </a:rPr>
              <a:t>Geothermal</a:t>
            </a:r>
            <a:r>
              <a:rPr lang="it-IT" dirty="0" smtClean="0">
                <a:effectLst>
                  <a:outerShdw blurRad="38100" dist="38100" dir="2700000" algn="tl">
                    <a:srgbClr val="000000">
                      <a:alpha val="43137"/>
                    </a:srgbClr>
                  </a:outerShdw>
                </a:effectLst>
              </a:rPr>
              <a:t> </a:t>
            </a:r>
            <a:r>
              <a:rPr lang="it-IT" dirty="0" err="1" smtClean="0">
                <a:effectLst>
                  <a:outerShdw blurRad="38100" dist="38100" dir="2700000" algn="tl">
                    <a:srgbClr val="000000">
                      <a:alpha val="43137"/>
                    </a:srgbClr>
                  </a:outerShdw>
                </a:effectLst>
              </a:rPr>
              <a:t>energy</a:t>
            </a:r>
            <a:endParaRPr lang="it-IT" dirty="0">
              <a:effectLst>
                <a:outerShdw blurRad="38100" dist="38100" dir="2700000" algn="tl">
                  <a:srgbClr val="000000">
                    <a:alpha val="43137"/>
                  </a:srgbClr>
                </a:outerShdw>
              </a:effectLst>
            </a:endParaRPr>
          </a:p>
        </p:txBody>
      </p:sp>
      <p:sp>
        <p:nvSpPr>
          <p:cNvPr id="3" name="Segnaposto contenuto 2"/>
          <p:cNvSpPr>
            <a:spLocks noGrp="1"/>
          </p:cNvSpPr>
          <p:nvPr>
            <p:ph idx="1"/>
          </p:nvPr>
        </p:nvSpPr>
        <p:spPr/>
        <p:txBody>
          <a:bodyPr rtlCol="0">
            <a:normAutofit/>
          </a:bodyPr>
          <a:lstStyle/>
          <a:p>
            <a:pPr fontAlgn="auto">
              <a:spcAft>
                <a:spcPts val="0"/>
              </a:spcAft>
              <a:buFont typeface="Arial" pitchFamily="34" charset="0"/>
              <a:buNone/>
              <a:defRPr/>
            </a:pPr>
            <a:r>
              <a:rPr lang="en-US" dirty="0">
                <a:effectLst>
                  <a:outerShdw blurRad="38100" dist="38100" dir="2700000" algn="tl">
                    <a:srgbClr val="000000">
                      <a:alpha val="43137"/>
                    </a:srgbClr>
                  </a:outerShdw>
                </a:effectLst>
                <a:latin typeface="Berlin Sans FB Demi" pitchFamily="34" charset="0"/>
              </a:rPr>
              <a:t>Geothermal energy is the energy generated by geological sources of heat and can be considered an alternative and renewable form of energy, if evaluated in a short time.</a:t>
            </a:r>
            <a:endParaRPr lang="it-IT" dirty="0">
              <a:effectLst>
                <a:outerShdw blurRad="38100" dist="38100" dir="2700000" algn="tl">
                  <a:srgbClr val="000000">
                    <a:alpha val="43137"/>
                  </a:srgbClr>
                </a:outerShdw>
              </a:effectLst>
              <a:latin typeface="Berlin Sans FB Demi" pitchFamily="34" charset="0"/>
            </a:endParaRPr>
          </a:p>
        </p:txBody>
      </p:sp>
      <p:pic>
        <p:nvPicPr>
          <p:cNvPr id="7171" name="Picture 3" descr="C:\Users\Alunno1\Desktop\geothermie_infographic_finaal.png"/>
          <p:cNvPicPr>
            <a:picLocks noChangeAspect="1" noChangeArrowheads="1"/>
          </p:cNvPicPr>
          <p:nvPr/>
        </p:nvPicPr>
        <p:blipFill>
          <a:blip r:embed="rId2" cstate="print">
            <a:extLst>
              <a:ext uri="{28A0092B-C50C-407E-A947-70E740481C1C}"/>
            </a:extLst>
          </a:blip>
          <a:srcRect/>
          <a:stretch>
            <a:fillRect/>
          </a:stretch>
        </p:blipFill>
        <p:spPr bwMode="auto">
          <a:xfrm>
            <a:off x="1115616" y="2492896"/>
            <a:ext cx="6732240" cy="2396505"/>
          </a:xfrm>
          <a:prstGeom prst="rect">
            <a:avLst/>
          </a:prstGeom>
          <a:ln>
            <a:noFill/>
          </a:ln>
          <a:effectLst>
            <a:softEdge rad="112500"/>
          </a:effectLst>
          <a:extLst>
            <a:ext uri="{909E8E84-426E-40DD-AFC4-6F175D3DCCD1}"/>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7171"/>
                                        </p:tgtEl>
                                        <p:attrNameLst>
                                          <p:attrName>style.visibility</p:attrName>
                                        </p:attrNameLst>
                                      </p:cBhvr>
                                      <p:to>
                                        <p:strVal val="visible"/>
                                      </p:to>
                                    </p:set>
                                    <p:anim calcmode="lin" valueType="num">
                                      <p:cBhvr>
                                        <p:cTn id="19" dur="500" fill="hold"/>
                                        <p:tgtEl>
                                          <p:spTgt spid="7171"/>
                                        </p:tgtEl>
                                        <p:attrNameLst>
                                          <p:attrName>ppt_w</p:attrName>
                                        </p:attrNameLst>
                                      </p:cBhvr>
                                      <p:tavLst>
                                        <p:tav tm="0">
                                          <p:val>
                                            <p:fltVal val="0"/>
                                          </p:val>
                                        </p:tav>
                                        <p:tav tm="100000">
                                          <p:val>
                                            <p:strVal val="#ppt_w"/>
                                          </p:val>
                                        </p:tav>
                                      </p:tavLst>
                                    </p:anim>
                                    <p:anim calcmode="lin" valueType="num">
                                      <p:cBhvr>
                                        <p:cTn id="20" dur="500" fill="hold"/>
                                        <p:tgtEl>
                                          <p:spTgt spid="7171"/>
                                        </p:tgtEl>
                                        <p:attrNameLst>
                                          <p:attrName>ppt_h</p:attrName>
                                        </p:attrNameLst>
                                      </p:cBhvr>
                                      <p:tavLst>
                                        <p:tav tm="0">
                                          <p:val>
                                            <p:fltVal val="0"/>
                                          </p:val>
                                        </p:tav>
                                        <p:tav tm="100000">
                                          <p:val>
                                            <p:strVal val="#ppt_h"/>
                                          </p:val>
                                        </p:tav>
                                      </p:tavLst>
                                    </p:anim>
                                    <p:animEffect transition="in" filter="fade">
                                      <p:cBhvr>
                                        <p:cTn id="21"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547813" y="3789363"/>
            <a:ext cx="5637212" cy="881062"/>
          </a:xfrm>
        </p:spPr>
        <p:txBody>
          <a:bodyPr/>
          <a:lstStyle/>
          <a:p>
            <a:pPr algn="ctr"/>
            <a:r>
              <a:rPr lang="it-IT" smtClean="0"/>
              <a:t>MATEMATICA</a:t>
            </a:r>
          </a:p>
          <a:p>
            <a:pPr algn="ctr"/>
            <a:r>
              <a:rPr lang="it-IT" smtClean="0"/>
              <a:t>MATASSA - MUNGIGUERRA </a:t>
            </a:r>
          </a:p>
        </p:txBody>
      </p:sp>
      <p:sp>
        <p:nvSpPr>
          <p:cNvPr id="2" name="Titolo 1"/>
          <p:cNvSpPr>
            <a:spLocks noGrp="1"/>
          </p:cNvSpPr>
          <p:nvPr>
            <p:ph type="ctrTitle"/>
          </p:nvPr>
        </p:nvSpPr>
        <p:spPr>
          <a:xfrm>
            <a:off x="755576" y="1052736"/>
            <a:ext cx="7175351" cy="1793167"/>
          </a:xfrm>
        </p:spPr>
        <p:txBody>
          <a:bodyPr/>
          <a:lstStyle/>
          <a:p>
            <a:pPr algn="ctr" fontAlgn="auto">
              <a:spcAft>
                <a:spcPts val="0"/>
              </a:spcAft>
              <a:buClr>
                <a:schemeClr val="accent6">
                  <a:lumMod val="75000"/>
                </a:schemeClr>
              </a:buClr>
              <a:buFont typeface="Georgia" pitchFamily="18" charset="0"/>
              <a:buNone/>
              <a:defRPr/>
            </a:pPr>
            <a:r>
              <a:rPr lang="it-IT" sz="6000" dirty="0" smtClean="0"/>
              <a:t>ENERGIE RINNOVABILI</a:t>
            </a:r>
            <a:endParaRPr lang="it-IT" sz="6000" dirty="0"/>
          </a:p>
        </p:txBody>
      </p:sp>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Effect transition="in" filter="wipe(down)">
                                      <p:cBhvr>
                                        <p:cTn id="43" dur="580">
                                          <p:stCondLst>
                                            <p:cond delay="0"/>
                                          </p:stCondLst>
                                        </p:cTn>
                                        <p:tgtEl>
                                          <p:spTgt spid="3">
                                            <p:txEl>
                                              <p:pRg st="1" end="1"/>
                                            </p:txEl>
                                          </p:spTgt>
                                        </p:tgtEl>
                                      </p:cBhvr>
                                    </p:animEffect>
                                    <p:anim calcmode="lin" valueType="num">
                                      <p:cBhvr>
                                        <p:cTn id="4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1" end="1"/>
                                            </p:txEl>
                                          </p:spTgt>
                                        </p:tgtEl>
                                      </p:cBhvr>
                                      <p:to x="100000" y="60000"/>
                                    </p:animScale>
                                    <p:animScale>
                                      <p:cBhvr>
                                        <p:cTn id="50" dur="166" decel="50000">
                                          <p:stCondLst>
                                            <p:cond delay="676"/>
                                          </p:stCondLst>
                                        </p:cTn>
                                        <p:tgtEl>
                                          <p:spTgt spid="3">
                                            <p:txEl>
                                              <p:pRg st="1" end="1"/>
                                            </p:txEl>
                                          </p:spTgt>
                                        </p:tgtEl>
                                      </p:cBhvr>
                                      <p:to x="100000" y="100000"/>
                                    </p:animScale>
                                    <p:animScale>
                                      <p:cBhvr>
                                        <p:cTn id="51" dur="26">
                                          <p:stCondLst>
                                            <p:cond delay="1312"/>
                                          </p:stCondLst>
                                        </p:cTn>
                                        <p:tgtEl>
                                          <p:spTgt spid="3">
                                            <p:txEl>
                                              <p:pRg st="1" end="1"/>
                                            </p:txEl>
                                          </p:spTgt>
                                        </p:tgtEl>
                                      </p:cBhvr>
                                      <p:to x="100000" y="80000"/>
                                    </p:animScale>
                                    <p:animScale>
                                      <p:cBhvr>
                                        <p:cTn id="52" dur="166" decel="50000">
                                          <p:stCondLst>
                                            <p:cond delay="1338"/>
                                          </p:stCondLst>
                                        </p:cTn>
                                        <p:tgtEl>
                                          <p:spTgt spid="3">
                                            <p:txEl>
                                              <p:pRg st="1" end="1"/>
                                            </p:txEl>
                                          </p:spTgt>
                                        </p:tgtEl>
                                      </p:cBhvr>
                                      <p:to x="100000" y="100000"/>
                                    </p:animScale>
                                    <p:animScale>
                                      <p:cBhvr>
                                        <p:cTn id="53" dur="26">
                                          <p:stCondLst>
                                            <p:cond delay="1642"/>
                                          </p:stCondLst>
                                        </p:cTn>
                                        <p:tgtEl>
                                          <p:spTgt spid="3">
                                            <p:txEl>
                                              <p:pRg st="1" end="1"/>
                                            </p:txEl>
                                          </p:spTgt>
                                        </p:tgtEl>
                                      </p:cBhvr>
                                      <p:to x="100000" y="90000"/>
                                    </p:animScale>
                                    <p:animScale>
                                      <p:cBhvr>
                                        <p:cTn id="54" dur="166" decel="50000">
                                          <p:stCondLst>
                                            <p:cond delay="1668"/>
                                          </p:stCondLst>
                                        </p:cTn>
                                        <p:tgtEl>
                                          <p:spTgt spid="3">
                                            <p:txEl>
                                              <p:pRg st="1" end="1"/>
                                            </p:txEl>
                                          </p:spTgt>
                                        </p:tgtEl>
                                      </p:cBhvr>
                                      <p:to x="100000" y="100000"/>
                                    </p:animScale>
                                    <p:animScale>
                                      <p:cBhvr>
                                        <p:cTn id="55" dur="26">
                                          <p:stCondLst>
                                            <p:cond delay="1808"/>
                                          </p:stCondLst>
                                        </p:cTn>
                                        <p:tgtEl>
                                          <p:spTgt spid="3">
                                            <p:txEl>
                                              <p:pRg st="1" end="1"/>
                                            </p:txEl>
                                          </p:spTgt>
                                        </p:tgtEl>
                                      </p:cBhvr>
                                      <p:to x="100000" y="95000"/>
                                    </p:animScale>
                                    <p:animScale>
                                      <p:cBhvr>
                                        <p:cTn id="56"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1196752"/>
            <a:ext cx="3636085" cy="1258493"/>
          </a:xfrm>
        </p:spPr>
        <p:txBody>
          <a:bodyPr>
            <a:normAutofit fontScale="90000"/>
          </a:bodyPr>
          <a:lstStyle/>
          <a:p>
            <a:pPr algn="ctr" fontAlgn="auto">
              <a:spcAft>
                <a:spcPts val="0"/>
              </a:spcAft>
              <a:buClr>
                <a:schemeClr val="accent6">
                  <a:lumMod val="75000"/>
                </a:schemeClr>
              </a:buClr>
              <a:buFont typeface="Georgia" pitchFamily="18" charset="0"/>
              <a:buNone/>
              <a:defRPr/>
            </a:pPr>
            <a:r>
              <a:rPr lang="it-IT" dirty="0" smtClean="0">
                <a:latin typeface="Verdana"/>
                <a:ea typeface="Calibri"/>
                <a:cs typeface="Arial"/>
              </a:rPr>
              <a:t>Produzione italiana di energia elettrica da fonti rinnovabili</a:t>
            </a:r>
            <a:endParaRPr lang="it-IT" dirty="0"/>
          </a:p>
        </p:txBody>
      </p:sp>
      <p:pic>
        <p:nvPicPr>
          <p:cNvPr id="7" name="Segnaposto contenuto 6"/>
          <p:cNvPicPr>
            <a:picLocks noGrp="1" noChangeAspect="1"/>
          </p:cNvPicPr>
          <p:nvPr>
            <p:ph idx="1"/>
          </p:nvPr>
        </p:nvPicPr>
        <p:blipFill>
          <a:blip r:embed="rId3"/>
          <a:srcRect/>
          <a:stretch>
            <a:fillRect/>
          </a:stretch>
        </p:blipFill>
        <p:spPr>
          <a:xfrm>
            <a:off x="4714875" y="714375"/>
            <a:ext cx="4016375" cy="2189163"/>
          </a:xfrm>
        </p:spPr>
      </p:pic>
      <p:sp>
        <p:nvSpPr>
          <p:cNvPr id="4" name="Segnaposto testo 3"/>
          <p:cNvSpPr>
            <a:spLocks noGrp="1"/>
          </p:cNvSpPr>
          <p:nvPr>
            <p:ph type="body" sz="half" idx="2"/>
          </p:nvPr>
        </p:nvSpPr>
        <p:spPr>
          <a:xfrm>
            <a:off x="1042988" y="2997200"/>
            <a:ext cx="3389312" cy="2139950"/>
          </a:xfrm>
        </p:spPr>
        <p:txBody>
          <a:bodyPr/>
          <a:lstStyle/>
          <a:p>
            <a:pPr algn="just"/>
            <a:r>
              <a:rPr lang="it-IT" sz="1600" smtClean="0"/>
              <a:t>Nel 2012 l'Italia ha prodotto circa 92,2 TWh(Il </a:t>
            </a:r>
            <a:r>
              <a:rPr lang="it-IT" sz="1600" b="1" smtClean="0"/>
              <a:t>terawattora </a:t>
            </a:r>
            <a:r>
              <a:rPr lang="it-IT" sz="1600" smtClean="0"/>
              <a:t>equivale a un miliardo di</a:t>
            </a:r>
            <a:r>
              <a:rPr lang="it-IT" sz="1600" b="1" i="1" smtClean="0"/>
              <a:t> chilowattore)</a:t>
            </a:r>
            <a:r>
              <a:rPr lang="it-IT" sz="1600" smtClean="0"/>
              <a:t> di elettricità da fonti rinnovabili.</a:t>
            </a:r>
          </a:p>
          <a:p>
            <a:pPr algn="just"/>
            <a:r>
              <a:rPr lang="it-IT" sz="1600" smtClean="0"/>
              <a:t>l'Italia risulta essere il terzo produttore di elettricità da fonti rinnovabili nell'UE-15</a:t>
            </a:r>
          </a:p>
          <a:p>
            <a:endParaRPr lang="it-IT" smtClean="0"/>
          </a:p>
        </p:txBody>
      </p:sp>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9" dur="500"/>
                                        <p:tgtEl>
                                          <p:spTgt spid="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randombar(horizontal)">
                                      <p:cBhvr>
                                        <p:cTn id="24"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99792" y="260648"/>
            <a:ext cx="4104456" cy="576064"/>
          </a:xfrm>
        </p:spPr>
        <p:txBody>
          <a:bodyPr>
            <a:normAutofit fontScale="90000"/>
          </a:bodyPr>
          <a:lstStyle/>
          <a:p>
            <a:pPr marL="0" indent="0" fontAlgn="auto">
              <a:spcAft>
                <a:spcPts val="0"/>
              </a:spcAft>
              <a:buClr>
                <a:schemeClr val="accent6">
                  <a:lumMod val="75000"/>
                </a:schemeClr>
              </a:buClr>
              <a:buFont typeface="Georgia" pitchFamily="18" charset="0"/>
              <a:buNone/>
              <a:defRPr/>
            </a:pPr>
            <a:r>
              <a:rPr lang="it-IT" dirty="0"/>
              <a:t/>
            </a:r>
            <a:br>
              <a:rPr lang="it-IT" dirty="0"/>
            </a:br>
            <a:r>
              <a:rPr lang="it-IT" dirty="0" smtClean="0"/>
              <a:t>I kilowattora nel mondo</a:t>
            </a:r>
            <a:endParaRPr lang="it-IT" dirty="0"/>
          </a:p>
        </p:txBody>
      </p:sp>
      <p:pic>
        <p:nvPicPr>
          <p:cNvPr id="1027" name="Picture 3"/>
          <p:cNvPicPr>
            <a:picLocks noGrp="1" noChangeAspect="1" noChangeArrowheads="1"/>
          </p:cNvPicPr>
          <p:nvPr>
            <p:ph idx="1"/>
          </p:nvPr>
        </p:nvPicPr>
        <p:blipFill>
          <a:blip r:embed="rId4"/>
          <a:srcRect l="774" t="2377" r="774" b="2377"/>
          <a:stretch>
            <a:fillRect/>
          </a:stretch>
        </p:blipFill>
        <p:spPr>
          <a:xfrm>
            <a:off x="1223963" y="1268413"/>
            <a:ext cx="6804025" cy="2736850"/>
          </a:xfrm>
        </p:spPr>
      </p:pic>
      <p:sp>
        <p:nvSpPr>
          <p:cNvPr id="4" name="Segnaposto testo 3"/>
          <p:cNvSpPr>
            <a:spLocks noGrp="1"/>
          </p:cNvSpPr>
          <p:nvPr>
            <p:ph type="body" sz="half" idx="2"/>
          </p:nvPr>
        </p:nvSpPr>
        <p:spPr>
          <a:xfrm>
            <a:off x="468313" y="4292600"/>
            <a:ext cx="7559675" cy="720725"/>
          </a:xfrm>
        </p:spPr>
        <p:txBody>
          <a:bodyPr/>
          <a:lstStyle/>
          <a:p>
            <a:pPr algn="just"/>
            <a:r>
              <a:rPr lang="it-IT" sz="2400" smtClean="0"/>
              <a:t>Nel mondo i paesi che hanno più kilowattora sono: l’Africa settentrionale, l’Africa meridionale, il Perù ed infine il Cile</a:t>
            </a:r>
          </a:p>
          <a:p>
            <a:pPr algn="just"/>
            <a:r>
              <a:rPr lang="it-IT" sz="2400" smtClean="0"/>
              <a:t>Solo In Italia arrivano circa 1400 Kilowattora per metro quadro all'anno, con punte fino a 1700 nelle zone costiere del Sud</a:t>
            </a:r>
          </a:p>
        </p:txBody>
      </p:sp>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circle(in)">
                                      <p:cBhvr>
                                        <p:cTn id="15" dur="2000"/>
                                        <p:tgtEl>
                                          <p:spTgt spid="1027"/>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 calcmode="lin" valueType="num">
                                      <p:cBhvr>
                                        <p:cTn id="20"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23" dur="1000"/>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 calcmode="lin" valueType="num">
                                      <p:cBhvr>
                                        <p:cTn id="28"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9"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30"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31"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immagine 4"/>
          <p:cNvPicPr>
            <a:picLocks noGrp="1" noChangeAspect="1"/>
          </p:cNvPicPr>
          <p:nvPr>
            <p:ph type="pic" idx="1"/>
          </p:nvPr>
        </p:nvPicPr>
        <p:blipFill>
          <a:blip r:embed="rId2">
            <a:extLst>
              <a:ext uri="{28A0092B-C50C-407E-A947-70E740481C1C}"/>
            </a:extLst>
          </a:blip>
          <a:srcRect l="13009" r="13009"/>
          <a:stretch>
            <a:fillRect/>
          </a:stretch>
        </p:blipFill>
        <p:spPr/>
      </p:pic>
      <p:sp>
        <p:nvSpPr>
          <p:cNvPr id="348162" name="Segnaposto testo 2"/>
          <p:cNvSpPr>
            <a:spLocks noGrp="1"/>
          </p:cNvSpPr>
          <p:nvPr>
            <p:ph type="body" sz="half" idx="2"/>
          </p:nvPr>
        </p:nvSpPr>
        <p:spPr>
          <a:xfrm>
            <a:off x="323850" y="692150"/>
            <a:ext cx="4464050" cy="1122363"/>
          </a:xfrm>
        </p:spPr>
        <p:txBody>
          <a:bodyPr/>
          <a:lstStyle/>
          <a:p>
            <a:pPr marL="0" indent="0">
              <a:buFont typeface="Georgia" pitchFamily="18" charset="0"/>
              <a:buNone/>
            </a:pPr>
            <a:r>
              <a:rPr lang="it-IT" sz="7200" b="1" smtClean="0"/>
              <a:t>La</a:t>
            </a:r>
            <a:r>
              <a:rPr lang="it-IT" sz="7200" smtClean="0"/>
              <a:t> Svezia</a:t>
            </a:r>
          </a:p>
        </p:txBody>
      </p:sp>
      <p:sp>
        <p:nvSpPr>
          <p:cNvPr id="4" name="Titolo 3"/>
          <p:cNvSpPr>
            <a:spLocks noGrp="1"/>
          </p:cNvSpPr>
          <p:nvPr>
            <p:ph type="title"/>
          </p:nvPr>
        </p:nvSpPr>
        <p:spPr>
          <a:xfrm>
            <a:off x="683568" y="2708920"/>
            <a:ext cx="3988748" cy="720079"/>
          </a:xfrm>
        </p:spPr>
        <p:txBody>
          <a:bodyPr/>
          <a:lstStyle/>
          <a:p>
            <a:pPr marL="0" indent="0" fontAlgn="auto">
              <a:spcAft>
                <a:spcPts val="0"/>
              </a:spcAft>
              <a:buClr>
                <a:schemeClr val="accent6">
                  <a:lumMod val="75000"/>
                </a:schemeClr>
              </a:buClr>
              <a:buFont typeface="Georgia" pitchFamily="18" charset="0"/>
              <a:buNone/>
              <a:defRPr/>
            </a:pPr>
            <a:r>
              <a:rPr lang="it-IT" sz="1600" dirty="0" smtClean="0"/>
              <a:t>In Svezia c’è la più alta produzione di energia a tal punto che diventa il primo paese senza usare combustibili fossili (carbone ecc.) e potrebbe produrre addirittura </a:t>
            </a:r>
            <a:r>
              <a:rPr lang="it-IT" sz="1600" dirty="0" smtClean="0">
                <a:effectLst/>
              </a:rPr>
              <a:t>19 </a:t>
            </a:r>
            <a:r>
              <a:rPr lang="it-IT" sz="1600" dirty="0" err="1" smtClean="0">
                <a:effectLst/>
              </a:rPr>
              <a:t>TWh</a:t>
            </a:r>
            <a:r>
              <a:rPr lang="it-IT" sz="1600" dirty="0" smtClean="0">
                <a:effectLst/>
              </a:rPr>
              <a:t> alla fine di quest’anno.</a:t>
            </a:r>
            <a:endParaRPr lang="it-IT" sz="1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8313" y="1484313"/>
            <a:ext cx="8229600" cy="2881312"/>
          </a:xfrm>
        </p:spPr>
        <p:txBody>
          <a:bodyPr/>
          <a:lstStyle/>
          <a:p>
            <a:r>
              <a:rPr lang="it-IT" smtClean="0"/>
              <a:t>FONTI DI ENERGIA RINNOVABILE</a:t>
            </a:r>
            <a:br>
              <a:rPr lang="it-IT" smtClean="0"/>
            </a:br>
            <a:r>
              <a:rPr lang="it-IT" sz="2000" smtClean="0"/>
              <a:t/>
            </a:r>
            <a:br>
              <a:rPr lang="it-IT" sz="2000" smtClean="0"/>
            </a:br>
            <a:r>
              <a:rPr lang="it-IT" sz="2000" smtClean="0"/>
              <a:t>FISICA-CHIMICA </a:t>
            </a:r>
            <a:br>
              <a:rPr lang="it-IT" sz="2000" smtClean="0"/>
            </a:br>
            <a:r>
              <a:rPr lang="it-IT" sz="2000" smtClean="0"/>
              <a:t> FRAVOLA E CASTALDO </a:t>
            </a: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COSA INTENDIAMO COME FONTI DI ENERGIA RINNOVABILI?</a:t>
            </a:r>
          </a:p>
        </p:txBody>
      </p:sp>
      <p:pic>
        <p:nvPicPr>
          <p:cNvPr id="5" name="Segnaposto contenuto 4"/>
          <p:cNvPicPr>
            <a:picLocks noGrp="1" noChangeAspect="1"/>
          </p:cNvPicPr>
          <p:nvPr>
            <p:ph idx="1"/>
          </p:nvPr>
        </p:nvPicPr>
        <p:blipFill>
          <a:blip r:embed="rId2"/>
          <a:srcRect/>
          <a:stretch>
            <a:fillRect/>
          </a:stretch>
        </p:blipFill>
        <p:spPr>
          <a:xfrm>
            <a:off x="3621088" y="273050"/>
            <a:ext cx="5019675" cy="5853113"/>
          </a:xfrm>
        </p:spPr>
      </p:pic>
      <p:sp>
        <p:nvSpPr>
          <p:cNvPr id="3" name="Segnaposto testo 2"/>
          <p:cNvSpPr>
            <a:spLocks noGrp="1"/>
          </p:cNvSpPr>
          <p:nvPr>
            <p:ph type="body" sz="half" idx="2"/>
          </p:nvPr>
        </p:nvSpPr>
        <p:spPr>
          <a:xfrm>
            <a:off x="468313" y="2781300"/>
            <a:ext cx="3008312" cy="2160588"/>
          </a:xfrm>
        </p:spPr>
        <p:txBody>
          <a:bodyPr/>
          <a:lstStyle/>
          <a:p>
            <a:r>
              <a:rPr lang="it-IT" sz="2400" b="1" smtClean="0"/>
              <a:t>Sono illimitate nel tempo ma hanno un flusso incostante quindi sono utilizzabili con rendimento piu bassi costi più elevati</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down)">
                                      <p:cBhvr>
                                        <p:cTn id="20" dur="580">
                                          <p:stCondLst>
                                            <p:cond delay="0"/>
                                          </p:stCondLst>
                                        </p:cTn>
                                        <p:tgtEl>
                                          <p:spTgt spid="3">
                                            <p:txEl>
                                              <p:pRg st="0" end="0"/>
                                            </p:txEl>
                                          </p:spTgt>
                                        </p:tgtEl>
                                      </p:cBhvr>
                                    </p:animEffect>
                                    <p:anim calcmode="lin" valueType="num">
                                      <p:cBhvr>
                                        <p:cTn id="21"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3">
                                            <p:txEl>
                                              <p:pRg st="0" end="0"/>
                                            </p:txEl>
                                          </p:spTgt>
                                        </p:tgtEl>
                                      </p:cBhvr>
                                      <p:to x="100000" y="60000"/>
                                    </p:animScale>
                                    <p:animScale>
                                      <p:cBhvr>
                                        <p:cTn id="27" dur="166" decel="50000">
                                          <p:stCondLst>
                                            <p:cond delay="676"/>
                                          </p:stCondLst>
                                        </p:cTn>
                                        <p:tgtEl>
                                          <p:spTgt spid="3">
                                            <p:txEl>
                                              <p:pRg st="0" end="0"/>
                                            </p:txEl>
                                          </p:spTgt>
                                        </p:tgtEl>
                                      </p:cBhvr>
                                      <p:to x="100000" y="100000"/>
                                    </p:animScale>
                                    <p:animScale>
                                      <p:cBhvr>
                                        <p:cTn id="28" dur="26">
                                          <p:stCondLst>
                                            <p:cond delay="1312"/>
                                          </p:stCondLst>
                                        </p:cTn>
                                        <p:tgtEl>
                                          <p:spTgt spid="3">
                                            <p:txEl>
                                              <p:pRg st="0" end="0"/>
                                            </p:txEl>
                                          </p:spTgt>
                                        </p:tgtEl>
                                      </p:cBhvr>
                                      <p:to x="100000" y="80000"/>
                                    </p:animScale>
                                    <p:animScale>
                                      <p:cBhvr>
                                        <p:cTn id="29" dur="166" decel="50000">
                                          <p:stCondLst>
                                            <p:cond delay="1338"/>
                                          </p:stCondLst>
                                        </p:cTn>
                                        <p:tgtEl>
                                          <p:spTgt spid="3">
                                            <p:txEl>
                                              <p:pRg st="0" end="0"/>
                                            </p:txEl>
                                          </p:spTgt>
                                        </p:tgtEl>
                                      </p:cBhvr>
                                      <p:to x="100000" y="100000"/>
                                    </p:animScale>
                                    <p:animScale>
                                      <p:cBhvr>
                                        <p:cTn id="30" dur="26">
                                          <p:stCondLst>
                                            <p:cond delay="1642"/>
                                          </p:stCondLst>
                                        </p:cTn>
                                        <p:tgtEl>
                                          <p:spTgt spid="3">
                                            <p:txEl>
                                              <p:pRg st="0" end="0"/>
                                            </p:txEl>
                                          </p:spTgt>
                                        </p:tgtEl>
                                      </p:cBhvr>
                                      <p:to x="100000" y="90000"/>
                                    </p:animScale>
                                    <p:animScale>
                                      <p:cBhvr>
                                        <p:cTn id="31" dur="166" decel="50000">
                                          <p:stCondLst>
                                            <p:cond delay="1668"/>
                                          </p:stCondLst>
                                        </p:cTn>
                                        <p:tgtEl>
                                          <p:spTgt spid="3">
                                            <p:txEl>
                                              <p:pRg st="0" end="0"/>
                                            </p:txEl>
                                          </p:spTgt>
                                        </p:tgtEl>
                                      </p:cBhvr>
                                      <p:to x="100000" y="100000"/>
                                    </p:animScale>
                                    <p:animScale>
                                      <p:cBhvr>
                                        <p:cTn id="32" dur="26">
                                          <p:stCondLst>
                                            <p:cond delay="1808"/>
                                          </p:stCondLst>
                                        </p:cTn>
                                        <p:tgtEl>
                                          <p:spTgt spid="3">
                                            <p:txEl>
                                              <p:pRg st="0" end="0"/>
                                            </p:txEl>
                                          </p:spTgt>
                                        </p:tgtEl>
                                      </p:cBhvr>
                                      <p:to x="100000" y="95000"/>
                                    </p:animScale>
                                    <p:animScale>
                                      <p:cBhvr>
                                        <p:cTn id="33"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b="1" smtClean="0"/>
              <a:t>LA PIU ANTICA FONTE DI ENERGIA RINNOVABILE</a:t>
            </a:r>
          </a:p>
        </p:txBody>
      </p:sp>
      <p:pic>
        <p:nvPicPr>
          <p:cNvPr id="4" name="Segnaposto contenuto 3"/>
          <p:cNvPicPr>
            <a:picLocks noGrp="1" noChangeAspect="1"/>
          </p:cNvPicPr>
          <p:nvPr>
            <p:ph idx="1"/>
          </p:nvPr>
        </p:nvPicPr>
        <p:blipFill>
          <a:blip r:embed="rId2"/>
          <a:srcRect/>
          <a:stretch>
            <a:fillRect/>
          </a:stretch>
        </p:blipFill>
        <p:spPr>
          <a:xfrm>
            <a:off x="179388" y="1628775"/>
            <a:ext cx="8785225" cy="4968875"/>
          </a:xfr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chemeClr val="accent2"/>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800" smtClean="0"/>
              <a:t>I BACINI-ENERGIA POTENZIALE</a:t>
            </a:r>
          </a:p>
        </p:txBody>
      </p:sp>
      <p:pic>
        <p:nvPicPr>
          <p:cNvPr id="5" name="Segnaposto contenuto 4"/>
          <p:cNvPicPr>
            <a:picLocks noGrp="1" noChangeAspect="1"/>
          </p:cNvPicPr>
          <p:nvPr>
            <p:ph idx="1"/>
          </p:nvPr>
        </p:nvPicPr>
        <p:blipFill>
          <a:blip r:embed="rId2"/>
          <a:srcRect/>
          <a:stretch>
            <a:fillRect/>
          </a:stretch>
        </p:blipFill>
        <p:spPr>
          <a:xfrm>
            <a:off x="4191000" y="273050"/>
            <a:ext cx="3879850" cy="5853113"/>
          </a:xfrm>
        </p:spPr>
      </p:pic>
      <p:sp>
        <p:nvSpPr>
          <p:cNvPr id="4" name="Segnaposto testo 3"/>
          <p:cNvSpPr>
            <a:spLocks noGrp="1"/>
          </p:cNvSpPr>
          <p:nvPr>
            <p:ph type="body" sz="half" idx="2"/>
          </p:nvPr>
        </p:nvSpPr>
        <p:spPr>
          <a:xfrm>
            <a:off x="250825" y="2349500"/>
            <a:ext cx="3008313" cy="3167063"/>
          </a:xfrm>
        </p:spPr>
        <p:txBody>
          <a:bodyPr/>
          <a:lstStyle/>
          <a:p>
            <a:r>
              <a:rPr lang="it-IT" sz="4000" b="1" smtClean="0"/>
              <a:t>L’ acqua dei bacini contiene energia potenziale </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grpId="0" nodeType="clickEffect">
                                  <p:stCondLst>
                                    <p:cond delay="0"/>
                                  </p:stCondLst>
                                  <p:childTnLst>
                                    <p:animClr clrSpc="rgb" dir="cw">
                                      <p:cBhvr>
                                        <p:cTn id="6" dur="2000" fill="hold"/>
                                        <p:tgtEl>
                                          <p:spTgt spid="2"/>
                                        </p:tgtEl>
                                        <p:attrNameLst>
                                          <p:attrName>fillcolor</p:attrName>
                                        </p:attrNameLst>
                                      </p:cBhvr>
                                      <p:to>
                                        <a:srgbClr val="8DB3E2"/>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wipe(down)">
                                      <p:cBhvr>
                                        <p:cTn id="20" dur="580">
                                          <p:stCondLst>
                                            <p:cond delay="0"/>
                                          </p:stCondLst>
                                        </p:cTn>
                                        <p:tgtEl>
                                          <p:spTgt spid="4">
                                            <p:txEl>
                                              <p:pRg st="0" end="0"/>
                                            </p:txEl>
                                          </p:spTgt>
                                        </p:tgtEl>
                                      </p:cBhvr>
                                    </p:animEffect>
                                    <p:anim calcmode="lin" valueType="num">
                                      <p:cBhvr>
                                        <p:cTn id="21"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4">
                                            <p:txEl>
                                              <p:pRg st="0" end="0"/>
                                            </p:txEl>
                                          </p:spTgt>
                                        </p:tgtEl>
                                      </p:cBhvr>
                                      <p:to x="100000" y="60000"/>
                                    </p:animScale>
                                    <p:animScale>
                                      <p:cBhvr>
                                        <p:cTn id="27" dur="166" decel="50000">
                                          <p:stCondLst>
                                            <p:cond delay="676"/>
                                          </p:stCondLst>
                                        </p:cTn>
                                        <p:tgtEl>
                                          <p:spTgt spid="4">
                                            <p:txEl>
                                              <p:pRg st="0" end="0"/>
                                            </p:txEl>
                                          </p:spTgt>
                                        </p:tgtEl>
                                      </p:cBhvr>
                                      <p:to x="100000" y="100000"/>
                                    </p:animScale>
                                    <p:animScale>
                                      <p:cBhvr>
                                        <p:cTn id="28" dur="26">
                                          <p:stCondLst>
                                            <p:cond delay="1312"/>
                                          </p:stCondLst>
                                        </p:cTn>
                                        <p:tgtEl>
                                          <p:spTgt spid="4">
                                            <p:txEl>
                                              <p:pRg st="0" end="0"/>
                                            </p:txEl>
                                          </p:spTgt>
                                        </p:tgtEl>
                                      </p:cBhvr>
                                      <p:to x="100000" y="80000"/>
                                    </p:animScale>
                                    <p:animScale>
                                      <p:cBhvr>
                                        <p:cTn id="29" dur="166" decel="50000">
                                          <p:stCondLst>
                                            <p:cond delay="1338"/>
                                          </p:stCondLst>
                                        </p:cTn>
                                        <p:tgtEl>
                                          <p:spTgt spid="4">
                                            <p:txEl>
                                              <p:pRg st="0" end="0"/>
                                            </p:txEl>
                                          </p:spTgt>
                                        </p:tgtEl>
                                      </p:cBhvr>
                                      <p:to x="100000" y="100000"/>
                                    </p:animScale>
                                    <p:animScale>
                                      <p:cBhvr>
                                        <p:cTn id="30" dur="26">
                                          <p:stCondLst>
                                            <p:cond delay="1642"/>
                                          </p:stCondLst>
                                        </p:cTn>
                                        <p:tgtEl>
                                          <p:spTgt spid="4">
                                            <p:txEl>
                                              <p:pRg st="0" end="0"/>
                                            </p:txEl>
                                          </p:spTgt>
                                        </p:tgtEl>
                                      </p:cBhvr>
                                      <p:to x="100000" y="90000"/>
                                    </p:animScale>
                                    <p:animScale>
                                      <p:cBhvr>
                                        <p:cTn id="31" dur="166" decel="50000">
                                          <p:stCondLst>
                                            <p:cond delay="1668"/>
                                          </p:stCondLst>
                                        </p:cTn>
                                        <p:tgtEl>
                                          <p:spTgt spid="4">
                                            <p:txEl>
                                              <p:pRg st="0" end="0"/>
                                            </p:txEl>
                                          </p:spTgt>
                                        </p:tgtEl>
                                      </p:cBhvr>
                                      <p:to x="100000" y="100000"/>
                                    </p:animScale>
                                    <p:animScale>
                                      <p:cBhvr>
                                        <p:cTn id="32" dur="26">
                                          <p:stCondLst>
                                            <p:cond delay="1808"/>
                                          </p:stCondLst>
                                        </p:cTn>
                                        <p:tgtEl>
                                          <p:spTgt spid="4">
                                            <p:txEl>
                                              <p:pRg st="0" end="0"/>
                                            </p:txEl>
                                          </p:spTgt>
                                        </p:tgtEl>
                                      </p:cBhvr>
                                      <p:to x="100000" y="95000"/>
                                    </p:animScale>
                                    <p:animScale>
                                      <p:cBhvr>
                                        <p:cTn id="33" dur="166" decel="50000">
                                          <p:stCondLst>
                                            <p:cond delay="1834"/>
                                          </p:stCondLst>
                                        </p:cTn>
                                        <p:tgtEl>
                                          <p:spTgt spid="4">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800" smtClean="0"/>
              <a:t>COSE’  L’ ENERGIA POTENZIALE</a:t>
            </a:r>
          </a:p>
        </p:txBody>
      </p:sp>
      <p:pic>
        <p:nvPicPr>
          <p:cNvPr id="5" name="Segnaposto contenuto 4"/>
          <p:cNvPicPr>
            <a:picLocks noGrp="1" noChangeAspect="1"/>
          </p:cNvPicPr>
          <p:nvPr>
            <p:ph idx="1"/>
          </p:nvPr>
        </p:nvPicPr>
        <p:blipFill>
          <a:blip r:embed="rId2"/>
          <a:srcRect/>
          <a:stretch>
            <a:fillRect/>
          </a:stretch>
        </p:blipFill>
        <p:spPr>
          <a:xfrm>
            <a:off x="3492500" y="1773238"/>
            <a:ext cx="5111750" cy="2800350"/>
          </a:xfrm>
        </p:spPr>
      </p:pic>
      <p:sp>
        <p:nvSpPr>
          <p:cNvPr id="4" name="Segnaposto testo 3"/>
          <p:cNvSpPr>
            <a:spLocks noGrp="1"/>
          </p:cNvSpPr>
          <p:nvPr>
            <p:ph type="body" sz="half" idx="2"/>
          </p:nvPr>
        </p:nvSpPr>
        <p:spPr>
          <a:xfrm>
            <a:off x="179388" y="2420938"/>
            <a:ext cx="3008312" cy="3146425"/>
          </a:xfrm>
        </p:spPr>
        <p:txBody>
          <a:bodyPr rtlCol="0">
            <a:normAutofit fontScale="92500" lnSpcReduction="10000"/>
          </a:bodyPr>
          <a:lstStyle/>
          <a:p>
            <a:pPr fontAlgn="auto">
              <a:spcAft>
                <a:spcPts val="0"/>
              </a:spcAft>
              <a:buFont typeface="Arial" pitchFamily="34" charset="0"/>
              <a:buNone/>
              <a:defRPr/>
            </a:pPr>
            <a:r>
              <a:rPr lang="it-IT" sz="3200" b="1" dirty="0" smtClean="0"/>
              <a:t>Come l’elastico di una fionda che possiede energia potenziale che si libera quando tendiamo l’elastico</a:t>
            </a:r>
            <a:endParaRPr lang="it-IT" sz="3200" b="1" dirty="0"/>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mph" presetSubtype="2" fill="hold" nodeType="clickEffect">
                                  <p:stCondLst>
                                    <p:cond delay="0"/>
                                  </p:stCondLst>
                                  <p:childTnLst>
                                    <p:animClr clrSpc="rgb" dir="cw">
                                      <p:cBhvr>
                                        <p:cTn id="10" dur="2000" fill="hold"/>
                                        <p:tgtEl>
                                          <p:spTgt spid="2"/>
                                        </p:tgtEl>
                                        <p:attrNameLst>
                                          <p:attrName>fillcolor</p:attrName>
                                        </p:attrNameLst>
                                      </p:cBhvr>
                                      <p:to>
                                        <a:srgbClr val="E5B9B7"/>
                                      </p:to>
                                    </p:animClr>
                                    <p:set>
                                      <p:cBhvr>
                                        <p:cTn id="11" dur="2000" fill="hold"/>
                                        <p:tgtEl>
                                          <p:spTgt spid="2"/>
                                        </p:tgtEl>
                                        <p:attrNameLst>
                                          <p:attrName>fill.type</p:attrName>
                                        </p:attrNameLst>
                                      </p:cBhvr>
                                      <p:to>
                                        <p:strVal val="solid"/>
                                      </p:to>
                                    </p:set>
                                    <p:set>
                                      <p:cBhvr>
                                        <p:cTn id="12" dur="2000" fill="hold"/>
                                        <p:tgtEl>
                                          <p:spTgt spid="2"/>
                                        </p:tgtEl>
                                        <p:attrNameLst>
                                          <p:attrName>fill.on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wipe(down)">
                                      <p:cBhvr>
                                        <p:cTn id="1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smtClean="0"/>
              <a:t>CENTRALE IDROELETTRICA </a:t>
            </a:r>
          </a:p>
        </p:txBody>
      </p:sp>
      <p:pic>
        <p:nvPicPr>
          <p:cNvPr id="4" name="Segnaposto contenuto 3"/>
          <p:cNvPicPr>
            <a:picLocks noGrp="1" noChangeAspect="1"/>
          </p:cNvPicPr>
          <p:nvPr>
            <p:ph idx="1"/>
          </p:nvPr>
        </p:nvPicPr>
        <p:blipFill>
          <a:blip r:embed="rId2"/>
          <a:srcRect/>
          <a:stretch>
            <a:fillRect/>
          </a:stretch>
        </p:blipFill>
        <p:spPr>
          <a:xfrm>
            <a:off x="250825" y="1628775"/>
            <a:ext cx="8569325" cy="4464050"/>
          </a:xfr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COSA E’ UNA CENTRALE IDROELETTRICA E DI POMPAGGIO</a:t>
            </a:r>
          </a:p>
        </p:txBody>
      </p:sp>
      <p:pic>
        <p:nvPicPr>
          <p:cNvPr id="5" name="Segnaposto contenuto 4"/>
          <p:cNvPicPr>
            <a:picLocks noGrp="1" noChangeAspect="1"/>
          </p:cNvPicPr>
          <p:nvPr>
            <p:ph idx="1"/>
          </p:nvPr>
        </p:nvPicPr>
        <p:blipFill>
          <a:blip r:embed="rId2"/>
          <a:srcRect/>
          <a:stretch>
            <a:fillRect/>
          </a:stretch>
        </p:blipFill>
        <p:spPr>
          <a:xfrm>
            <a:off x="3203575" y="620713"/>
            <a:ext cx="5832475" cy="5472112"/>
          </a:xfrm>
        </p:spPr>
      </p:pic>
      <p:sp>
        <p:nvSpPr>
          <p:cNvPr id="4" name="Segnaposto testo 3"/>
          <p:cNvSpPr>
            <a:spLocks noGrp="1"/>
          </p:cNvSpPr>
          <p:nvPr>
            <p:ph type="body" sz="half" idx="2"/>
          </p:nvPr>
        </p:nvSpPr>
        <p:spPr>
          <a:xfrm>
            <a:off x="250825" y="2205038"/>
            <a:ext cx="3008313" cy="3578225"/>
          </a:xfrm>
        </p:spPr>
        <p:txBody>
          <a:bodyPr/>
          <a:lstStyle/>
          <a:p>
            <a:r>
              <a:rPr lang="it-IT" sz="2800" b="1" smtClean="0"/>
              <a:t>Durante il giorno l’acqua scende dal bacino e produce corrente elettrica durante la notte l’acqua viene fatta risalire sulla montagna</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mph" presetSubtype="0" fill="hold" grpId="0" nodeType="clickEffect">
                                  <p:stCondLst>
                                    <p:cond delay="0"/>
                                  </p:stCondLst>
                                  <p:iterate type="lt">
                                    <p:tmPct val="4000"/>
                                  </p:iterate>
                                  <p:childTnLst>
                                    <p:set>
                                      <p:cBhvr override="childStyle">
                                        <p:cTn id="14" dur="500" fill="hold"/>
                                        <p:tgtEl>
                                          <p:spTgt spid="2"/>
                                        </p:tgtEl>
                                        <p:attrNameLst>
                                          <p:attrName>style.color</p:attrName>
                                        </p:attrNameLst>
                                      </p:cBhvr>
                                      <p:to>
                                        <p:clrVal>
                                          <a:schemeClr val="accent2"/>
                                        </p:clrVal>
                                      </p:to>
                                    </p:set>
                                    <p:set>
                                      <p:cBhvr>
                                        <p:cTn id="15" dur="500" fill="hold"/>
                                        <p:tgtEl>
                                          <p:spTgt spid="2"/>
                                        </p:tgtEl>
                                        <p:attrNameLst>
                                          <p:attrName>fillcolor</p:attrName>
                                        </p:attrNameLst>
                                      </p:cBhvr>
                                      <p:to>
                                        <p:clrVal>
                                          <a:schemeClr val="accent2"/>
                                        </p:clrVal>
                                      </p:to>
                                    </p:set>
                                    <p:set>
                                      <p:cBhvr>
                                        <p:cTn id="16" dur="500" fill="hold"/>
                                        <p:tgtEl>
                                          <p:spTgt spid="2"/>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barn(inVertical)">
                                      <p:cBhvr>
                                        <p:cTn id="21"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QUANTA ENERGIA IDROELETTRICA VIENE PRODOTTA NEL MONDO</a:t>
            </a:r>
          </a:p>
        </p:txBody>
      </p:sp>
      <p:pic>
        <p:nvPicPr>
          <p:cNvPr id="5" name="Segnaposto contenuto 4"/>
          <p:cNvPicPr>
            <a:picLocks noGrp="1" noChangeAspect="1"/>
          </p:cNvPicPr>
          <p:nvPr>
            <p:ph idx="1"/>
          </p:nvPr>
        </p:nvPicPr>
        <p:blipFill>
          <a:blip r:embed="rId2"/>
          <a:srcRect/>
          <a:stretch>
            <a:fillRect/>
          </a:stretch>
        </p:blipFill>
        <p:spPr>
          <a:xfrm>
            <a:off x="3563938" y="333375"/>
            <a:ext cx="5111750" cy="5688013"/>
          </a:xfrm>
        </p:spPr>
      </p:pic>
      <p:sp>
        <p:nvSpPr>
          <p:cNvPr id="4" name="Segnaposto testo 3"/>
          <p:cNvSpPr>
            <a:spLocks noGrp="1"/>
          </p:cNvSpPr>
          <p:nvPr>
            <p:ph type="body" sz="half" idx="2"/>
          </p:nvPr>
        </p:nvSpPr>
        <p:spPr>
          <a:xfrm>
            <a:off x="250825" y="2852738"/>
            <a:ext cx="3008313" cy="2841625"/>
          </a:xfrm>
        </p:spPr>
        <p:txBody>
          <a:bodyPr/>
          <a:lstStyle/>
          <a:p>
            <a:r>
              <a:rPr lang="it-IT" sz="2400" b="1" smtClean="0"/>
              <a:t>In Italia l’energia idroelettrica contribuisce al 12% circa del fabbisogno nazionale di energia elettrica</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mph" presetSubtype="0" fill="hold" grpId="0" nodeType="clickEffect">
                                  <p:stCondLst>
                                    <p:cond delay="0"/>
                                  </p:stCondLst>
                                  <p:iterate type="lt">
                                    <p:tmPct val="4000"/>
                                  </p:iterate>
                                  <p:childTnLst>
                                    <p:set>
                                      <p:cBhvr override="childStyle">
                                        <p:cTn id="24" dur="500" fill="hold"/>
                                        <p:tgtEl>
                                          <p:spTgt spid="2"/>
                                        </p:tgtEl>
                                        <p:attrNameLst>
                                          <p:attrName>style.color</p:attrName>
                                        </p:attrNameLst>
                                      </p:cBhvr>
                                      <p:to>
                                        <p:clrVal>
                                          <a:srgbClr val="31859B"/>
                                        </p:clrVal>
                                      </p:to>
                                    </p:set>
                                    <p:set>
                                      <p:cBhvr>
                                        <p:cTn id="25" dur="500" fill="hold"/>
                                        <p:tgtEl>
                                          <p:spTgt spid="2"/>
                                        </p:tgtEl>
                                        <p:attrNameLst>
                                          <p:attrName>fillcolor</p:attrName>
                                        </p:attrNameLst>
                                      </p:cBhvr>
                                      <p:to>
                                        <p:clrVal>
                                          <a:srgbClr val="31859B"/>
                                        </p:clrVal>
                                      </p:to>
                                    </p:set>
                                    <p:set>
                                      <p:cBhvr>
                                        <p:cTn id="26" dur="500" fill="hold"/>
                                        <p:tgtEl>
                                          <p:spTgt spid="2"/>
                                        </p:tgtEl>
                                        <p:attrNameLst>
                                          <p:attrName>fill.type</p:attrName>
                                        </p:attrNameLst>
                                      </p:cBhvr>
                                      <p:to>
                                        <p:strVal val="solid"/>
                                      </p:to>
                                    </p:se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p:cTn id="3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55875" y="333375"/>
            <a:ext cx="3008313" cy="1162050"/>
          </a:xfrm>
        </p:spPr>
        <p:txBody>
          <a:bodyPr/>
          <a:lstStyle/>
          <a:p>
            <a:r>
              <a:rPr lang="it-IT" sz="4400" smtClean="0"/>
              <a:t>IL PETROLIO </a:t>
            </a:r>
          </a:p>
        </p:txBody>
      </p:sp>
      <p:pic>
        <p:nvPicPr>
          <p:cNvPr id="5" name="Segnaposto contenuto 4"/>
          <p:cNvPicPr>
            <a:picLocks noGrp="1" noChangeAspect="1"/>
          </p:cNvPicPr>
          <p:nvPr>
            <p:ph idx="1"/>
          </p:nvPr>
        </p:nvPicPr>
        <p:blipFill>
          <a:blip r:embed="rId2"/>
          <a:srcRect/>
          <a:stretch>
            <a:fillRect/>
          </a:stretch>
        </p:blipFill>
        <p:spPr>
          <a:xfrm>
            <a:off x="3575050" y="1498600"/>
            <a:ext cx="5111750" cy="3402013"/>
          </a:xfrm>
        </p:spPr>
      </p:pic>
      <p:sp>
        <p:nvSpPr>
          <p:cNvPr id="4" name="Segnaposto testo 3"/>
          <p:cNvSpPr>
            <a:spLocks noGrp="1"/>
          </p:cNvSpPr>
          <p:nvPr>
            <p:ph type="body" sz="half" idx="2"/>
          </p:nvPr>
        </p:nvSpPr>
        <p:spPr>
          <a:xfrm>
            <a:off x="250825" y="1844675"/>
            <a:ext cx="3008313" cy="3529013"/>
          </a:xfrm>
        </p:spPr>
        <p:txBody>
          <a:bodyPr/>
          <a:lstStyle/>
          <a:p>
            <a:pPr algn="just"/>
            <a:endParaRPr lang="it-IT" smtClean="0"/>
          </a:p>
          <a:p>
            <a:pPr algn="ctr"/>
            <a:r>
              <a:rPr lang="it-IT" sz="1600" b="1" smtClean="0"/>
              <a:t>Il petrolio è  una miscela naturale di idrocarburi e di altri composti organici, di colore bruno-nerastro fluorescente, facilmente infiammabile, che giace in profondità variabile nel sottosuolo, in genere associato a gas naturale, e che viene estratto e sottoposto a una serie di processi di distillazione per produrre gas, benzina, gasoli lubrificanti, paraffine e bitumi</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2"/>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80">
                                          <p:stCondLst>
                                            <p:cond delay="0"/>
                                          </p:stCondLst>
                                        </p:cTn>
                                        <p:tgtEl>
                                          <p:spTgt spid="5"/>
                                        </p:tgtEl>
                                      </p:cBhvr>
                                    </p:animEffect>
                                    <p:anim calcmode="lin" valueType="num">
                                      <p:cBhvr>
                                        <p:cTn id="1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7" dur="26">
                                          <p:stCondLst>
                                            <p:cond delay="650"/>
                                          </p:stCondLst>
                                        </p:cTn>
                                        <p:tgtEl>
                                          <p:spTgt spid="5"/>
                                        </p:tgtEl>
                                      </p:cBhvr>
                                      <p:to x="100000" y="60000"/>
                                    </p:animScale>
                                    <p:animScale>
                                      <p:cBhvr>
                                        <p:cTn id="18" dur="166" decel="50000">
                                          <p:stCondLst>
                                            <p:cond delay="676"/>
                                          </p:stCondLst>
                                        </p:cTn>
                                        <p:tgtEl>
                                          <p:spTgt spid="5"/>
                                        </p:tgtEl>
                                      </p:cBhvr>
                                      <p:to x="100000" y="100000"/>
                                    </p:animScale>
                                    <p:animScale>
                                      <p:cBhvr>
                                        <p:cTn id="19" dur="26">
                                          <p:stCondLst>
                                            <p:cond delay="1312"/>
                                          </p:stCondLst>
                                        </p:cTn>
                                        <p:tgtEl>
                                          <p:spTgt spid="5"/>
                                        </p:tgtEl>
                                      </p:cBhvr>
                                      <p:to x="100000" y="80000"/>
                                    </p:animScale>
                                    <p:animScale>
                                      <p:cBhvr>
                                        <p:cTn id="20" dur="166" decel="50000">
                                          <p:stCondLst>
                                            <p:cond delay="1338"/>
                                          </p:stCondLst>
                                        </p:cTn>
                                        <p:tgtEl>
                                          <p:spTgt spid="5"/>
                                        </p:tgtEl>
                                      </p:cBhvr>
                                      <p:to x="100000" y="100000"/>
                                    </p:animScale>
                                    <p:animScale>
                                      <p:cBhvr>
                                        <p:cTn id="21" dur="26">
                                          <p:stCondLst>
                                            <p:cond delay="1642"/>
                                          </p:stCondLst>
                                        </p:cTn>
                                        <p:tgtEl>
                                          <p:spTgt spid="5"/>
                                        </p:tgtEl>
                                      </p:cBhvr>
                                      <p:to x="100000" y="90000"/>
                                    </p:animScale>
                                    <p:animScale>
                                      <p:cBhvr>
                                        <p:cTn id="22" dur="166" decel="50000">
                                          <p:stCondLst>
                                            <p:cond delay="1668"/>
                                          </p:stCondLst>
                                        </p:cTn>
                                        <p:tgtEl>
                                          <p:spTgt spid="5"/>
                                        </p:tgtEl>
                                      </p:cBhvr>
                                      <p:to x="100000" y="100000"/>
                                    </p:animScale>
                                    <p:animScale>
                                      <p:cBhvr>
                                        <p:cTn id="23" dur="26">
                                          <p:stCondLst>
                                            <p:cond delay="1808"/>
                                          </p:stCondLst>
                                        </p:cTn>
                                        <p:tgtEl>
                                          <p:spTgt spid="5"/>
                                        </p:tgtEl>
                                      </p:cBhvr>
                                      <p:to x="100000" y="95000"/>
                                    </p:animScale>
                                    <p:animScale>
                                      <p:cBhvr>
                                        <p:cTn id="24" dur="166" decel="50000">
                                          <p:stCondLst>
                                            <p:cond delay="1834"/>
                                          </p:stCondLst>
                                        </p:cTn>
                                        <p:tgtEl>
                                          <p:spTgt spid="5"/>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wipe(down)">
                                      <p:cBhvr>
                                        <p:cTn id="29"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1188" y="620713"/>
            <a:ext cx="3008312" cy="1162050"/>
          </a:xfrm>
        </p:spPr>
        <p:txBody>
          <a:bodyPr/>
          <a:lstStyle/>
          <a:p>
            <a:r>
              <a:rPr lang="it-IT" sz="4400" smtClean="0"/>
              <a:t>RICAVI DEL PETROLIO</a:t>
            </a:r>
          </a:p>
        </p:txBody>
      </p:sp>
      <p:pic>
        <p:nvPicPr>
          <p:cNvPr id="5" name="Segnaposto contenuto 4"/>
          <p:cNvPicPr>
            <a:picLocks noGrp="1" noChangeAspect="1"/>
          </p:cNvPicPr>
          <p:nvPr>
            <p:ph idx="1"/>
          </p:nvPr>
        </p:nvPicPr>
        <p:blipFill>
          <a:blip r:embed="rId2"/>
          <a:srcRect/>
          <a:stretch>
            <a:fillRect/>
          </a:stretch>
        </p:blipFill>
        <p:spPr>
          <a:xfrm>
            <a:off x="4114800" y="385763"/>
            <a:ext cx="3933825" cy="5545137"/>
          </a:xfrm>
        </p:spPr>
      </p:pic>
      <p:sp>
        <p:nvSpPr>
          <p:cNvPr id="4" name="Segnaposto testo 3"/>
          <p:cNvSpPr>
            <a:spLocks noGrp="1"/>
          </p:cNvSpPr>
          <p:nvPr>
            <p:ph type="body" sz="half" idx="2"/>
          </p:nvPr>
        </p:nvSpPr>
        <p:spPr>
          <a:xfrm>
            <a:off x="395288" y="1989138"/>
            <a:ext cx="3008312" cy="3240087"/>
          </a:xfrm>
        </p:spPr>
        <p:txBody>
          <a:bodyPr/>
          <a:lstStyle/>
          <a:p>
            <a:endParaRPr lang="it-IT" smtClean="0"/>
          </a:p>
          <a:p>
            <a:r>
              <a:rPr lang="it-IT" sz="2000" b="1" smtClean="0"/>
              <a:t>Poiché il petrolio contiene una quantità variabile di zolfo, tramite raffinerie è possibile ricavare anche quest'ultimo; è inoltre possibile ricavare idrogeno e carbonio (sotto forma di coke petrolifero).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
                                        </p:tgtEl>
                                        <p:attrNameLst>
                                          <p:attrName>style.color</p:attrName>
                                        </p:attrNameLst>
                                      </p:cBhvr>
                                      <p:to>
                                        <p:clrVal>
                                          <a:schemeClr val="accent2"/>
                                        </p:clrVal>
                                      </p:to>
                                    </p:set>
                                    <p:set>
                                      <p:cBhvr>
                                        <p:cTn id="7" dur="500" fill="hold"/>
                                        <p:tgtEl>
                                          <p:spTgt spid="2"/>
                                        </p:tgtEl>
                                        <p:attrNameLst>
                                          <p:attrName>fillcolor</p:attrName>
                                        </p:attrNameLst>
                                      </p:cBhvr>
                                      <p:to>
                                        <p:clrVal>
                                          <a:schemeClr val="accent2"/>
                                        </p:clrVal>
                                      </p:to>
                                    </p:set>
                                    <p:set>
                                      <p:cBhvr>
                                        <p:cTn id="8" dur="500" fill="hold"/>
                                        <p:tgtEl>
                                          <p:spTgt spid="2"/>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wipe(down)">
                                      <p:cBhvr>
                                        <p:cTn id="18" dur="580">
                                          <p:stCondLst>
                                            <p:cond delay="0"/>
                                          </p:stCondLst>
                                        </p:cTn>
                                        <p:tgtEl>
                                          <p:spTgt spid="4">
                                            <p:txEl>
                                              <p:pRg st="1" end="1"/>
                                            </p:txEl>
                                          </p:spTgt>
                                        </p:tgtEl>
                                      </p:cBhvr>
                                    </p:animEffect>
                                    <p:anim calcmode="lin" valueType="num">
                                      <p:cBhvr>
                                        <p:cTn id="19"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24" dur="26">
                                          <p:stCondLst>
                                            <p:cond delay="650"/>
                                          </p:stCondLst>
                                        </p:cTn>
                                        <p:tgtEl>
                                          <p:spTgt spid="4">
                                            <p:txEl>
                                              <p:pRg st="1" end="1"/>
                                            </p:txEl>
                                          </p:spTgt>
                                        </p:tgtEl>
                                      </p:cBhvr>
                                      <p:to x="100000" y="60000"/>
                                    </p:animScale>
                                    <p:animScale>
                                      <p:cBhvr>
                                        <p:cTn id="25" dur="166" decel="50000">
                                          <p:stCondLst>
                                            <p:cond delay="676"/>
                                          </p:stCondLst>
                                        </p:cTn>
                                        <p:tgtEl>
                                          <p:spTgt spid="4">
                                            <p:txEl>
                                              <p:pRg st="1" end="1"/>
                                            </p:txEl>
                                          </p:spTgt>
                                        </p:tgtEl>
                                      </p:cBhvr>
                                      <p:to x="100000" y="100000"/>
                                    </p:animScale>
                                    <p:animScale>
                                      <p:cBhvr>
                                        <p:cTn id="26" dur="26">
                                          <p:stCondLst>
                                            <p:cond delay="1312"/>
                                          </p:stCondLst>
                                        </p:cTn>
                                        <p:tgtEl>
                                          <p:spTgt spid="4">
                                            <p:txEl>
                                              <p:pRg st="1" end="1"/>
                                            </p:txEl>
                                          </p:spTgt>
                                        </p:tgtEl>
                                      </p:cBhvr>
                                      <p:to x="100000" y="80000"/>
                                    </p:animScale>
                                    <p:animScale>
                                      <p:cBhvr>
                                        <p:cTn id="27" dur="166" decel="50000">
                                          <p:stCondLst>
                                            <p:cond delay="1338"/>
                                          </p:stCondLst>
                                        </p:cTn>
                                        <p:tgtEl>
                                          <p:spTgt spid="4">
                                            <p:txEl>
                                              <p:pRg st="1" end="1"/>
                                            </p:txEl>
                                          </p:spTgt>
                                        </p:tgtEl>
                                      </p:cBhvr>
                                      <p:to x="100000" y="100000"/>
                                    </p:animScale>
                                    <p:animScale>
                                      <p:cBhvr>
                                        <p:cTn id="28" dur="26">
                                          <p:stCondLst>
                                            <p:cond delay="1642"/>
                                          </p:stCondLst>
                                        </p:cTn>
                                        <p:tgtEl>
                                          <p:spTgt spid="4">
                                            <p:txEl>
                                              <p:pRg st="1" end="1"/>
                                            </p:txEl>
                                          </p:spTgt>
                                        </p:tgtEl>
                                      </p:cBhvr>
                                      <p:to x="100000" y="90000"/>
                                    </p:animScale>
                                    <p:animScale>
                                      <p:cBhvr>
                                        <p:cTn id="29" dur="166" decel="50000">
                                          <p:stCondLst>
                                            <p:cond delay="1668"/>
                                          </p:stCondLst>
                                        </p:cTn>
                                        <p:tgtEl>
                                          <p:spTgt spid="4">
                                            <p:txEl>
                                              <p:pRg st="1" end="1"/>
                                            </p:txEl>
                                          </p:spTgt>
                                        </p:tgtEl>
                                      </p:cBhvr>
                                      <p:to x="100000" y="100000"/>
                                    </p:animScale>
                                    <p:animScale>
                                      <p:cBhvr>
                                        <p:cTn id="30" dur="26">
                                          <p:stCondLst>
                                            <p:cond delay="1808"/>
                                          </p:stCondLst>
                                        </p:cTn>
                                        <p:tgtEl>
                                          <p:spTgt spid="4">
                                            <p:txEl>
                                              <p:pRg st="1" end="1"/>
                                            </p:txEl>
                                          </p:spTgt>
                                        </p:tgtEl>
                                      </p:cBhvr>
                                      <p:to x="100000" y="95000"/>
                                    </p:animScale>
                                    <p:animScale>
                                      <p:cBhvr>
                                        <p:cTn id="31" dur="166" decel="50000">
                                          <p:stCondLst>
                                            <p:cond delay="1834"/>
                                          </p:stCondLst>
                                        </p:cTn>
                                        <p:tgtEl>
                                          <p:spTgt spid="4">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normAutofit/>
          </a:bodyPr>
          <a:lstStyle/>
          <a:p>
            <a:pPr algn="ctr" fontAlgn="auto">
              <a:spcAft>
                <a:spcPts val="0"/>
              </a:spcAft>
              <a:defRPr/>
            </a:pPr>
            <a:r>
              <a:rPr lang="it-IT" sz="4800" b="1" dirty="0" smtClean="0">
                <a:solidFill>
                  <a:schemeClr val="tx1">
                    <a:lumMod val="95000"/>
                    <a:lumOff val="5000"/>
                  </a:schemeClr>
                </a:solidFill>
              </a:rPr>
              <a:t>ENERGIE RINNOVABILI</a:t>
            </a:r>
            <a:endParaRPr lang="it-IT" sz="4800" b="1" dirty="0">
              <a:solidFill>
                <a:schemeClr val="tx1">
                  <a:lumMod val="95000"/>
                  <a:lumOff val="5000"/>
                </a:schemeClr>
              </a:solidFill>
            </a:endParaRPr>
          </a:p>
        </p:txBody>
      </p:sp>
      <p:sp>
        <p:nvSpPr>
          <p:cNvPr id="359426" name="Segnaposto contenuto 2"/>
          <p:cNvSpPr>
            <a:spLocks noGrp="1"/>
          </p:cNvSpPr>
          <p:nvPr>
            <p:ph idx="1"/>
          </p:nvPr>
        </p:nvSpPr>
        <p:spPr/>
        <p:txBody>
          <a:bodyPr/>
          <a:lstStyle/>
          <a:p>
            <a:pPr algn="ctr">
              <a:buFont typeface="Arial" charset="0"/>
              <a:buNone/>
            </a:pPr>
            <a:r>
              <a:rPr lang="it-IT" sz="4800" smtClean="0"/>
              <a:t>SCIENZE DELLA TERRA</a:t>
            </a:r>
          </a:p>
          <a:p>
            <a:pPr algn="ctr">
              <a:buFont typeface="Arial" charset="0"/>
              <a:buNone/>
            </a:pPr>
            <a:r>
              <a:rPr lang="it-IT" sz="4800" smtClean="0"/>
              <a:t> E GEOGRAFIA</a:t>
            </a:r>
          </a:p>
          <a:p>
            <a:pPr algn="ctr">
              <a:buFont typeface="Arial" charset="0"/>
              <a:buNone/>
            </a:pPr>
            <a:endParaRPr lang="it-IT" sz="4800" smtClean="0"/>
          </a:p>
          <a:p>
            <a:pPr algn="r">
              <a:buFont typeface="Arial" charset="0"/>
              <a:buNone/>
            </a:pPr>
            <a:r>
              <a:rPr lang="it-IT" sz="3600" smtClean="0"/>
              <a:t>Fasano Nicola</a:t>
            </a:r>
          </a:p>
          <a:p>
            <a:pPr algn="r">
              <a:buFont typeface="Arial" charset="0"/>
              <a:buNone/>
            </a:pPr>
            <a:r>
              <a:rPr lang="it-IT" sz="3600" smtClean="0"/>
              <a:t>Fravola Ivan</a:t>
            </a:r>
          </a:p>
          <a:p>
            <a:pPr algn="r">
              <a:buFont typeface="Arial" charset="0"/>
              <a:buNone/>
            </a:pPr>
            <a:r>
              <a:rPr lang="it-IT" sz="3600" smtClean="0"/>
              <a:t>Attrattivo Salvatore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extLst>
          </p:cNvPr>
          <p:cNvSpPr>
            <a:spLocks noGrp="1"/>
          </p:cNvSpPr>
          <p:nvPr>
            <p:ph type="title"/>
          </p:nvPr>
        </p:nvSpPr>
        <p:spPr>
          <a:xfrm>
            <a:off x="628650" y="365125"/>
            <a:ext cx="7886700" cy="812800"/>
          </a:xfrm>
        </p:spPr>
        <p:txBody>
          <a:bodyPr rtlCol="0">
            <a:normAutofit/>
          </a:bodyPr>
          <a:lstStyle/>
          <a:p>
            <a:pPr algn="ctr" fontAlgn="auto">
              <a:spcAft>
                <a:spcPts val="0"/>
              </a:spcAft>
              <a:defRPr/>
            </a:pPr>
            <a:r>
              <a:rPr lang="it-IT" b="1" dirty="0">
                <a:effectLst>
                  <a:outerShdw blurRad="38100" dist="38100" dir="2700000" algn="tl">
                    <a:srgbClr val="000000">
                      <a:alpha val="43137"/>
                    </a:srgbClr>
                  </a:outerShdw>
                </a:effectLst>
              </a:rPr>
              <a:t>L’energia senza fili</a:t>
            </a:r>
          </a:p>
        </p:txBody>
      </p:sp>
      <p:sp>
        <p:nvSpPr>
          <p:cNvPr id="3" name="Segnaposto contenuto 2">
            <a:extLst>
              <a:ext uri="{FF2B5EF4-FFF2-40B4-BE49-F238E27FC236}"/>
            </a:extLst>
          </p:cNvPr>
          <p:cNvSpPr>
            <a:spLocks noGrp="1"/>
          </p:cNvSpPr>
          <p:nvPr>
            <p:ph idx="1"/>
          </p:nvPr>
        </p:nvSpPr>
        <p:spPr>
          <a:xfrm>
            <a:off x="293688" y="1177925"/>
            <a:ext cx="4598987" cy="5172075"/>
          </a:xfrm>
        </p:spPr>
        <p:txBody>
          <a:bodyPr rtlCol="0">
            <a:normAutofit fontScale="77500" lnSpcReduction="20000"/>
          </a:bodyPr>
          <a:lstStyle/>
          <a:p>
            <a:pPr marL="0" indent="0" fontAlgn="auto">
              <a:spcAft>
                <a:spcPts val="0"/>
              </a:spcAft>
              <a:buFont typeface="Arial" panose="020B0604020202020204" pitchFamily="34" charset="0"/>
              <a:buNone/>
              <a:defRPr/>
            </a:pPr>
            <a:r>
              <a:rPr lang="it-IT" i="1" dirty="0"/>
              <a:t>Da un secolo e mezzo nuovi punti luminosi, prima a gas, poi elettrici, non hanno fatto che moltiplicarsi in modo esponenziale, e i satelliti restituiscono ora la geografia demografica notturna in base all'intensità delle agglutinazioni luminose. Questa pianura costellata di luci non mi dà sicurezza, mi ispira invece un senso di estrema precarietà. Possiamo permetterci di sprecare così tanta e preziosa energia fossile per illuminare la notte? Quanto a lungo potrà durare questa distratta opulenza?</a:t>
            </a:r>
          </a:p>
          <a:p>
            <a:pPr marL="0" indent="0" fontAlgn="auto">
              <a:spcAft>
                <a:spcPts val="0"/>
              </a:spcAft>
              <a:buFont typeface="Arial" panose="020B0604020202020204" pitchFamily="34" charset="0"/>
              <a:buNone/>
              <a:defRPr/>
            </a:pPr>
            <a:r>
              <a:rPr lang="it-IT" i="1" dirty="0"/>
              <a:t/>
            </a:r>
            <a:br>
              <a:rPr lang="it-IT" i="1" dirty="0"/>
            </a:br>
            <a:r>
              <a:rPr lang="it-IT" b="1" dirty="0"/>
              <a:t>Luca Mercalli</a:t>
            </a:r>
            <a:r>
              <a:rPr lang="it-IT" dirty="0"/>
              <a:t>, Prepariamoci, 2011</a:t>
            </a:r>
          </a:p>
          <a:p>
            <a:pPr marL="0" indent="0" fontAlgn="auto">
              <a:spcAft>
                <a:spcPts val="0"/>
              </a:spcAft>
              <a:buFont typeface="Arial" panose="020B0604020202020204" pitchFamily="34" charset="0"/>
              <a:buNone/>
              <a:defRPr/>
            </a:pPr>
            <a:r>
              <a:rPr lang="it-IT" dirty="0"/>
              <a:t>    </a:t>
            </a:r>
          </a:p>
          <a:p>
            <a:pPr marL="0" indent="0" algn="r" fontAlgn="auto">
              <a:spcAft>
                <a:spcPts val="0"/>
              </a:spcAft>
              <a:buFont typeface="Arial" panose="020B0604020202020204" pitchFamily="34" charset="0"/>
              <a:buNone/>
              <a:defRPr/>
            </a:pPr>
            <a:r>
              <a:rPr lang="it-IT" i="1" dirty="0"/>
              <a:t>        </a:t>
            </a:r>
          </a:p>
        </p:txBody>
      </p:sp>
      <p:pic>
        <p:nvPicPr>
          <p:cNvPr id="360451" name="Picture 6" descr="Visualizza immagine di origine"/>
          <p:cNvPicPr>
            <a:picLocks noChangeAspect="1" noChangeArrowheads="1"/>
          </p:cNvPicPr>
          <p:nvPr/>
        </p:nvPicPr>
        <p:blipFill>
          <a:blip r:embed="rId2"/>
          <a:srcRect/>
          <a:stretch>
            <a:fillRect/>
          </a:stretch>
        </p:blipFill>
        <p:spPr bwMode="auto">
          <a:xfrm>
            <a:off x="5060950" y="1289050"/>
            <a:ext cx="3789363" cy="3436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a:extLst>
              <a:ext uri="{FF2B5EF4-FFF2-40B4-BE49-F238E27FC236}"/>
            </a:extLst>
          </p:cNvPr>
          <p:cNvGraphicFramePr>
            <a:graphicFrameLocks noGrp="1"/>
          </p:cNvGraphicFramePr>
          <p:nvPr>
            <p:ph idx="1"/>
          </p:nvPr>
        </p:nvGraphicFramePr>
        <p:xfrm>
          <a:off x="342900" y="4734560"/>
          <a:ext cx="8526780" cy="1798320"/>
        </p:xfrm>
        <a:graphic>
          <a:graphicData uri="http://schemas.openxmlformats.org/drawingml/2006/table">
            <a:tbl>
              <a:tblPr>
                <a:tableStyleId>{18603FDC-E32A-4AB5-989C-0864C3EAD2B8}</a:tableStyleId>
              </a:tblPr>
              <a:tblGrid>
                <a:gridCol w="8526780">
                  <a:extLst>
                    <a:ext uri="{9D8B030D-6E8A-4147-A177-3AD203B41FA5}"/>
                  </a:extLst>
                </a:gridCol>
              </a:tblGrid>
              <a:tr h="1320800">
                <a:tc>
                  <a:txBody>
                    <a:bodyPr/>
                    <a:lstStyle/>
                    <a:p>
                      <a:pPr algn="ctr"/>
                      <a:r>
                        <a:rPr lang="it-IT" sz="2800" b="1" i="1" u="none" dirty="0">
                          <a:solidFill>
                            <a:schemeClr val="tx1">
                              <a:lumMod val="95000"/>
                              <a:lumOff val="5000"/>
                            </a:schemeClr>
                          </a:solidFill>
                          <a:effectLst/>
                        </a:rPr>
                        <a:t>È tempo di una politica energetica sostenibile che metta al primo posto</a:t>
                      </a:r>
                      <a:br>
                        <a:rPr lang="it-IT" sz="2800" b="1" i="1" u="none" dirty="0">
                          <a:solidFill>
                            <a:schemeClr val="tx1">
                              <a:lumMod val="95000"/>
                              <a:lumOff val="5000"/>
                            </a:schemeClr>
                          </a:solidFill>
                          <a:effectLst/>
                        </a:rPr>
                      </a:br>
                      <a:r>
                        <a:rPr lang="it-IT" sz="2800" b="1" i="1" u="none" dirty="0">
                          <a:solidFill>
                            <a:schemeClr val="tx1">
                              <a:lumMod val="95000"/>
                              <a:lumOff val="5000"/>
                            </a:schemeClr>
                          </a:solidFill>
                          <a:effectLst/>
                        </a:rPr>
                        <a:t>i consumatori, l'ambiente, la salute umana e la pace. (Dennis </a:t>
                      </a:r>
                      <a:r>
                        <a:rPr lang="it-IT" sz="2800" b="1" i="1" u="none" dirty="0" err="1">
                          <a:solidFill>
                            <a:schemeClr val="tx1">
                              <a:lumMod val="95000"/>
                              <a:lumOff val="5000"/>
                            </a:schemeClr>
                          </a:solidFill>
                          <a:effectLst/>
                        </a:rPr>
                        <a:t>Kucinich</a:t>
                      </a:r>
                      <a:r>
                        <a:rPr lang="it-IT" sz="2800" b="1" i="1" u="none" dirty="0">
                          <a:solidFill>
                            <a:schemeClr val="tx1">
                              <a:lumMod val="95000"/>
                              <a:lumOff val="5000"/>
                            </a:schemeClr>
                          </a:solidFill>
                          <a:effectLst/>
                        </a:rPr>
                        <a:t>)</a:t>
                      </a:r>
                      <a:endParaRPr lang="it-IT" sz="2800" b="1" i="1" u="none" dirty="0">
                        <a:solidFill>
                          <a:schemeClr val="tx1">
                            <a:lumMod val="95000"/>
                            <a:lumOff val="5000"/>
                          </a:schemeClr>
                        </a:solidFill>
                        <a:effectLst/>
                        <a:latin typeface="Calisto MT" panose="02040603050505030304" pitchFamily="18" charset="0"/>
                      </a:endParaRPr>
                    </a:p>
                  </a:txBody>
                  <a:tcPr marL="68580" marR="68580" anchor="ctr"/>
                </a:tc>
                <a:extLst>
                  <a:ext uri="{0D108BD9-81ED-4DB2-BD59-A6C34878D82A}"/>
                </a:extLst>
              </a:tr>
            </a:tbl>
          </a:graphicData>
        </a:graphic>
      </p:graphicFrame>
      <p:pic>
        <p:nvPicPr>
          <p:cNvPr id="361474" name="Picture 8" descr="Risultati immagini per energia rinnovabili e la pace"/>
          <p:cNvPicPr>
            <a:picLocks noChangeAspect="1" noChangeArrowheads="1"/>
          </p:cNvPicPr>
          <p:nvPr/>
        </p:nvPicPr>
        <p:blipFill>
          <a:blip r:embed="rId2"/>
          <a:srcRect/>
          <a:stretch>
            <a:fillRect/>
          </a:stretch>
        </p:blipFill>
        <p:spPr bwMode="auto">
          <a:xfrm>
            <a:off x="1697038" y="222250"/>
            <a:ext cx="5749925" cy="4381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Titolo 1"/>
          <p:cNvSpPr>
            <a:spLocks noGrp="1"/>
          </p:cNvSpPr>
          <p:nvPr>
            <p:ph type="ctrTitle"/>
          </p:nvPr>
        </p:nvSpPr>
        <p:spPr>
          <a:xfrm>
            <a:off x="449263" y="214313"/>
            <a:ext cx="6265862" cy="873125"/>
          </a:xfrm>
        </p:spPr>
        <p:txBody>
          <a:bodyPr/>
          <a:lstStyle/>
          <a:p>
            <a:r>
              <a:rPr lang="it-IT" b="1" i="1" smtClean="0">
                <a:solidFill>
                  <a:srgbClr val="FFC000"/>
                </a:solidFill>
              </a:rPr>
              <a:t>ENERGIA SOLARE</a:t>
            </a:r>
          </a:p>
        </p:txBody>
      </p:sp>
      <p:sp>
        <p:nvSpPr>
          <p:cNvPr id="3" name="Sottotitolo 2">
            <a:extLst>
              <a:ext uri="{FF2B5EF4-FFF2-40B4-BE49-F238E27FC236}"/>
            </a:extLst>
          </p:cNvPr>
          <p:cNvSpPr>
            <a:spLocks noGrp="1"/>
          </p:cNvSpPr>
          <p:nvPr>
            <p:ph type="subTitle" idx="1"/>
          </p:nvPr>
        </p:nvSpPr>
        <p:spPr>
          <a:xfrm>
            <a:off x="449263" y="1189038"/>
            <a:ext cx="4694237" cy="4713287"/>
          </a:xfrm>
        </p:spPr>
        <p:txBody>
          <a:bodyPr rtlCol="0">
            <a:normAutofit fontScale="92500"/>
          </a:bodyPr>
          <a:lstStyle/>
          <a:p>
            <a:pPr marL="342900" indent="-342900" algn="l" fontAlgn="auto">
              <a:spcAft>
                <a:spcPts val="0"/>
              </a:spcAft>
              <a:buFont typeface="Arial" panose="020B0604020202020204" pitchFamily="34" charset="0"/>
              <a:buChar char="•"/>
              <a:defRPr/>
            </a:pPr>
            <a:r>
              <a:rPr lang="it-IT" dirty="0"/>
              <a:t>L’energia solare si può ottenere dal calore del Sole, attraverso i </a:t>
            </a:r>
            <a:r>
              <a:rPr lang="it-IT" b="1" dirty="0"/>
              <a:t>pannelli solari termici</a:t>
            </a:r>
            <a:r>
              <a:rPr lang="it-IT" dirty="0"/>
              <a:t>, e dalla luce, tramite </a:t>
            </a:r>
            <a:r>
              <a:rPr lang="it-IT" b="1" dirty="0"/>
              <a:t>pannelli fotovoltaici</a:t>
            </a:r>
            <a:r>
              <a:rPr lang="it-IT" dirty="0"/>
              <a:t>: i primi immagazzinano energia sfruttata poi per uso domestico; i secondi trasformano l’energia solare in energia elettrica.</a:t>
            </a:r>
          </a:p>
          <a:p>
            <a:pPr algn="l" fontAlgn="auto">
              <a:spcAft>
                <a:spcPts val="0"/>
              </a:spcAft>
              <a:buFont typeface="Arial" panose="020B0604020202020204" pitchFamily="34" charset="0"/>
              <a:buNone/>
              <a:defRPr/>
            </a:pPr>
            <a:endParaRPr lang="it-IT" dirty="0"/>
          </a:p>
          <a:p>
            <a:pPr marL="342900" indent="-342900" algn="l" fontAlgn="auto">
              <a:spcAft>
                <a:spcPts val="0"/>
              </a:spcAft>
              <a:buFont typeface="Arial" panose="020B0604020202020204" pitchFamily="34" charset="0"/>
              <a:buChar char="•"/>
              <a:defRPr/>
            </a:pPr>
            <a:r>
              <a:rPr lang="it-IT" dirty="0"/>
              <a:t>La </a:t>
            </a:r>
            <a:r>
              <a:rPr lang="it-IT" b="1" dirty="0"/>
              <a:t>Cina</a:t>
            </a:r>
            <a:r>
              <a:rPr lang="it-IT" dirty="0"/>
              <a:t> produce circa un quinto dell’energia mondiale che proviene da impianti fotovoltaici (44 gigawatt su 227 totali); seguono il Giappone, la Germania, gli USA e l’Italia.</a:t>
            </a:r>
          </a:p>
        </p:txBody>
      </p:sp>
      <p:sp>
        <p:nvSpPr>
          <p:cNvPr id="362499" name="AutoShape 2" descr="Risultati immagini per energia solare immagini"/>
          <p:cNvSpPr>
            <a:spLocks noChangeAspect="1" noChangeArrowheads="1"/>
          </p:cNvSpPr>
          <p:nvPr/>
        </p:nvSpPr>
        <p:spPr bwMode="auto">
          <a:xfrm>
            <a:off x="4457700" y="3276600"/>
            <a:ext cx="228600" cy="304800"/>
          </a:xfrm>
          <a:prstGeom prst="rect">
            <a:avLst/>
          </a:prstGeom>
          <a:noFill/>
          <a:ln w="9525">
            <a:noFill/>
            <a:miter lim="800000"/>
            <a:headEnd/>
            <a:tailEnd/>
          </a:ln>
        </p:spPr>
        <p:txBody>
          <a:bodyPr/>
          <a:lstStyle/>
          <a:p>
            <a:pPr defTabSz="457200"/>
            <a:endParaRPr lang="it-IT">
              <a:solidFill>
                <a:srgbClr val="000000"/>
              </a:solidFill>
              <a:latin typeface="Calibri" pitchFamily="34" charset="0"/>
            </a:endParaRPr>
          </a:p>
        </p:txBody>
      </p:sp>
      <p:pic>
        <p:nvPicPr>
          <p:cNvPr id="362500" name="Picture 4" descr="Risultati immagini per energia solare immagini"/>
          <p:cNvPicPr>
            <a:picLocks noChangeAspect="1" noChangeArrowheads="1"/>
          </p:cNvPicPr>
          <p:nvPr/>
        </p:nvPicPr>
        <p:blipFill>
          <a:blip r:embed="rId2"/>
          <a:srcRect/>
          <a:stretch>
            <a:fillRect/>
          </a:stretch>
        </p:blipFill>
        <p:spPr bwMode="auto">
          <a:xfrm>
            <a:off x="5089525" y="1749425"/>
            <a:ext cx="3605213" cy="3198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3521" name="Picture 2" descr="Immagine correlata"/>
          <p:cNvPicPr>
            <a:picLocks noChangeAspect="1" noChangeArrowheads="1"/>
          </p:cNvPicPr>
          <p:nvPr/>
        </p:nvPicPr>
        <p:blipFill>
          <a:blip r:embed="rId2">
            <a:lum bright="70000" contrast="-70000"/>
          </a:blip>
          <a:srcRect/>
          <a:stretch>
            <a:fillRect/>
          </a:stretch>
        </p:blipFill>
        <p:spPr bwMode="auto">
          <a:xfrm>
            <a:off x="388938" y="568325"/>
            <a:ext cx="8366125" cy="5721350"/>
          </a:xfrm>
          <a:prstGeom prst="rect">
            <a:avLst/>
          </a:prstGeom>
          <a:noFill/>
          <a:ln w="9525">
            <a:noFill/>
            <a:miter lim="800000"/>
            <a:headEnd/>
            <a:tailEnd/>
          </a:ln>
        </p:spPr>
      </p:pic>
      <p:sp>
        <p:nvSpPr>
          <p:cNvPr id="3" name="Segnaposto contenuto 2">
            <a:extLst>
              <a:ext uri="{FF2B5EF4-FFF2-40B4-BE49-F238E27FC236}"/>
            </a:extLst>
          </p:cNvPr>
          <p:cNvSpPr>
            <a:spLocks noGrp="1"/>
          </p:cNvSpPr>
          <p:nvPr>
            <p:ph idx="1"/>
          </p:nvPr>
        </p:nvSpPr>
        <p:spPr>
          <a:xfrm>
            <a:off x="914400" y="1612900"/>
            <a:ext cx="7272338" cy="3943350"/>
          </a:xfrm>
        </p:spPr>
        <p:txBody>
          <a:bodyPr rtlCol="0">
            <a:normAutofit fontScale="85000" lnSpcReduction="20000"/>
          </a:bodyPr>
          <a:lstStyle/>
          <a:p>
            <a:pPr marL="0" indent="0" fontAlgn="auto">
              <a:spcAft>
                <a:spcPts val="0"/>
              </a:spcAft>
              <a:buFont typeface="Arial" panose="020B0604020202020204" pitchFamily="34" charset="0"/>
              <a:buNone/>
              <a:defRPr/>
            </a:pPr>
            <a:r>
              <a:rPr lang="it-IT" b="1" i="1" dirty="0"/>
              <a:t>«I pannelli solari convengono? Sì certo, convengono e fanno perfino guadagnare a lungo termine, e ciò mi basta [...]. Ma quello che conta fin da subito è l’intima soddisfazione di far la doccia con l’acqua calda del sole, e di usare energia elettrica prodotta sul proprio tetto. Quando un tiepido fiotto mi scorre addosso penso alla bellezza di partecipare a un grande disegno umano e universale: grazie all'intelligenza collettiva e alla scienza ho intercettato un po’ di energia del sole altrimenti dispersa, non ho bruciato combustibili fossili, non ho prodotto gas climalteranti, non ho pagato bollette rendendomi schiavo della borsa energetica e degli equilibri geopolitici»</a:t>
            </a:r>
            <a:br>
              <a:rPr lang="it-IT" b="1" i="1" dirty="0"/>
            </a:br>
            <a:r>
              <a:rPr lang="it-IT" b="1" dirty="0"/>
              <a:t>Luca Mercalli</a:t>
            </a:r>
            <a:r>
              <a:rPr lang="it-IT" dirty="0"/>
              <a:t>, Prepariamoci, 2011</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4545" name="Immagine 1"/>
          <p:cNvPicPr>
            <a:picLocks noGrp="1" noChangeAspect="1"/>
          </p:cNvPicPr>
          <p:nvPr>
            <p:ph idx="1"/>
          </p:nvPr>
        </p:nvPicPr>
        <p:blipFill>
          <a:blip r:embed="rId2"/>
          <a:srcRect/>
          <a:stretch>
            <a:fillRect/>
          </a:stretch>
        </p:blipFill>
        <p:spPr>
          <a:xfrm>
            <a:off x="225425" y="584200"/>
            <a:ext cx="8693150" cy="5689600"/>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extLst>
          </p:cNvPr>
          <p:cNvSpPr>
            <a:spLocks noGrp="1"/>
          </p:cNvSpPr>
          <p:nvPr>
            <p:ph type="title"/>
          </p:nvPr>
        </p:nvSpPr>
        <p:spPr>
          <a:xfrm>
            <a:off x="630238" y="457200"/>
            <a:ext cx="7912100" cy="1127125"/>
          </a:xfrm>
        </p:spPr>
        <p:txBody>
          <a:bodyPr rtlCol="0">
            <a:normAutofit fontScale="90000"/>
          </a:bodyPr>
          <a:lstStyle/>
          <a:p>
            <a:pPr fontAlgn="auto">
              <a:spcAft>
                <a:spcPts val="0"/>
              </a:spcAft>
              <a:defRPr/>
            </a:pPr>
            <a:r>
              <a:rPr lang="it-IT" b="1" dirty="0" err="1">
                <a:latin typeface="Arial Rounded MT Bold" panose="020F0704030504030204" pitchFamily="34" charset="0"/>
              </a:rPr>
              <a:t>Babcock</a:t>
            </a:r>
            <a:r>
              <a:rPr lang="it-IT" b="1" dirty="0">
                <a:latin typeface="Arial Rounded MT Bold" panose="020F0704030504030204" pitchFamily="34" charset="0"/>
              </a:rPr>
              <a:t> Ranch (Florida), la città ecologica solare</a:t>
            </a:r>
            <a:r>
              <a:rPr lang="it-IT" dirty="0"/>
              <a:t/>
            </a:r>
            <a:br>
              <a:rPr lang="it-IT" dirty="0"/>
            </a:br>
            <a:r>
              <a:rPr lang="it-IT" sz="2400" b="1" cap="all" dirty="0"/>
              <a:t>LA PRIMA CITTÀ MODELLO PER L’ECO-SOSTENIBILITÀ, </a:t>
            </a:r>
            <a:r>
              <a:rPr lang="it-IT" sz="2400" b="1" cap="all" dirty="0" smtClean="0"/>
              <a:t> ALIMENTATA </a:t>
            </a:r>
            <a:r>
              <a:rPr lang="it-IT" sz="2400" b="1" cap="all" dirty="0"/>
              <a:t>TOTALMENTE AD ENERGIA SOLARE</a:t>
            </a:r>
            <a:br>
              <a:rPr lang="it-IT" sz="2400" b="1" cap="all" dirty="0"/>
            </a:br>
            <a:endParaRPr lang="it-IT" sz="2400" b="1" dirty="0"/>
          </a:p>
        </p:txBody>
      </p:sp>
      <p:sp>
        <p:nvSpPr>
          <p:cNvPr id="365570" name="Segnaposto contenuto 2"/>
          <p:cNvSpPr>
            <a:spLocks noGrp="1"/>
          </p:cNvSpPr>
          <p:nvPr>
            <p:ph type="body" sz="half" idx="2"/>
          </p:nvPr>
        </p:nvSpPr>
        <p:spPr>
          <a:xfrm>
            <a:off x="246063" y="1214438"/>
            <a:ext cx="8683625" cy="2857500"/>
          </a:xfrm>
        </p:spPr>
        <p:txBody>
          <a:bodyPr/>
          <a:lstStyle/>
          <a:p>
            <a:pPr algn="just"/>
            <a:r>
              <a:rPr lang="it-IT" sz="2000" smtClean="0"/>
              <a:t>Babcock Ranch, nel Sud-Ovest della Florida, sarà la prima città negli Usa in cui il fotovoltaico soddisferà tutto il fabbisogno elettrico residenziale e commerciale. </a:t>
            </a:r>
          </a:p>
          <a:p>
            <a:pPr algn="just"/>
            <a:r>
              <a:rPr lang="it-IT" sz="2000" smtClean="0"/>
              <a:t>Gli edifici residenziali saranno predisposti per l’installazione del fotovoltaico. </a:t>
            </a:r>
          </a:p>
          <a:p>
            <a:pPr algn="just"/>
            <a:r>
              <a:rPr lang="it-IT" sz="2000" smtClean="0"/>
              <a:t>L’idea è stata realizzata da Syd Kitson, proprietario dell’agenzia immobiliare che ben 10 anni fa ha acquistato i terreni sui quali oggi si progetta la smart city del futuro. Oltre agli appartamenti è prevista la costruzione di una scuola, di uffici e negozi tutti alimentati con pannelli fotovoltaici. L’illuminazione stradale verrà gestita attraverso una rete di pannelli solari a batteria collegati per ogni punto luce che accumuleranno durante il giorno l’energia necessaria da diffondere nelle ore notturne. </a:t>
            </a:r>
          </a:p>
        </p:txBody>
      </p:sp>
      <p:pic>
        <p:nvPicPr>
          <p:cNvPr id="365571" name="Picture 2" descr="http://www.green.it/wp-content/uploads/2016/07/babcock-ranch.jpg"/>
          <p:cNvPicPr>
            <a:picLocks noGrp="1" noChangeAspect="1" noChangeArrowheads="1"/>
          </p:cNvPicPr>
          <p:nvPr>
            <p:ph idx="1"/>
          </p:nvPr>
        </p:nvPicPr>
        <p:blipFill>
          <a:blip r:embed="rId2"/>
          <a:srcRect/>
          <a:stretch>
            <a:fillRect/>
          </a:stretch>
        </p:blipFill>
        <p:spPr>
          <a:xfrm>
            <a:off x="2357438" y="4286250"/>
            <a:ext cx="4356100" cy="2428875"/>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extLst>
          </p:cNvPr>
          <p:cNvSpPr>
            <a:spLocks noGrp="1"/>
          </p:cNvSpPr>
          <p:nvPr>
            <p:ph type="title"/>
          </p:nvPr>
        </p:nvSpPr>
        <p:spPr>
          <a:xfrm>
            <a:off x="628650" y="365125"/>
            <a:ext cx="3143250" cy="985838"/>
          </a:xfrm>
        </p:spPr>
        <p:txBody>
          <a:bodyPr rtlCol="0">
            <a:normAutofit fontScale="90000"/>
          </a:bodyPr>
          <a:lstStyle/>
          <a:p>
            <a:pPr fontAlgn="auto">
              <a:spcAft>
                <a:spcPts val="0"/>
              </a:spcAft>
              <a:defRPr/>
            </a:pPr>
            <a:r>
              <a:rPr lang="it-IT" b="1" i="1" dirty="0">
                <a:solidFill>
                  <a:schemeClr val="accent1">
                    <a:lumMod val="50000"/>
                  </a:schemeClr>
                </a:solidFill>
              </a:rPr>
              <a:t>ENERGIA EOLICA</a:t>
            </a:r>
          </a:p>
        </p:txBody>
      </p:sp>
      <p:pic>
        <p:nvPicPr>
          <p:cNvPr id="366594" name="Picture 2" descr="Immagine correlata"/>
          <p:cNvPicPr>
            <a:picLocks noChangeAspect="1" noChangeArrowheads="1"/>
          </p:cNvPicPr>
          <p:nvPr/>
        </p:nvPicPr>
        <p:blipFill>
          <a:blip r:embed="rId2"/>
          <a:srcRect/>
          <a:stretch>
            <a:fillRect/>
          </a:stretch>
        </p:blipFill>
        <p:spPr bwMode="auto">
          <a:xfrm>
            <a:off x="3744913" y="1643063"/>
            <a:ext cx="5268912" cy="3951287"/>
          </a:xfrm>
          <a:prstGeom prst="rect">
            <a:avLst/>
          </a:prstGeom>
          <a:noFill/>
          <a:ln w="9525">
            <a:noFill/>
            <a:miter lim="800000"/>
            <a:headEnd/>
            <a:tailEnd/>
          </a:ln>
        </p:spPr>
      </p:pic>
      <p:sp>
        <p:nvSpPr>
          <p:cNvPr id="3" name="Segnaposto contenuto 2">
            <a:extLst>
              <a:ext uri="{FF2B5EF4-FFF2-40B4-BE49-F238E27FC236}"/>
            </a:extLst>
          </p:cNvPr>
          <p:cNvSpPr>
            <a:spLocks noGrp="1"/>
          </p:cNvSpPr>
          <p:nvPr>
            <p:ph idx="1"/>
          </p:nvPr>
        </p:nvSpPr>
        <p:spPr>
          <a:xfrm>
            <a:off x="361950" y="1631950"/>
            <a:ext cx="3409950" cy="4351338"/>
          </a:xfrm>
        </p:spPr>
        <p:txBody>
          <a:bodyPr rtlCol="0">
            <a:normAutofit fontScale="77500" lnSpcReduction="20000"/>
          </a:bodyPr>
          <a:lstStyle/>
          <a:p>
            <a:pPr marL="0" indent="0" fontAlgn="auto">
              <a:spcAft>
                <a:spcPts val="0"/>
              </a:spcAft>
              <a:buFont typeface="Arial" panose="020B0604020202020204" pitchFamily="34" charset="0"/>
              <a:buNone/>
              <a:defRPr/>
            </a:pPr>
            <a:r>
              <a:rPr lang="it-IT" b="1" dirty="0"/>
              <a:t>L’energia eolica </a:t>
            </a:r>
            <a:r>
              <a:rPr lang="it-IT" dirty="0"/>
              <a:t>deriva dallo sfruttamento della potenza del vento: gli aerogeneratori, concentrati nelle </a:t>
            </a:r>
            <a:r>
              <a:rPr lang="it-IT" i="1" dirty="0" err="1"/>
              <a:t>wind</a:t>
            </a:r>
            <a:r>
              <a:rPr lang="it-IT" i="1" dirty="0"/>
              <a:t> farm </a:t>
            </a:r>
            <a:r>
              <a:rPr lang="it-IT" dirty="0"/>
              <a:t>(fattorie del vento), vengono messi in moto dalle correnti d’aria e producono energia elettrica.</a:t>
            </a:r>
          </a:p>
          <a:p>
            <a:pPr marL="0" indent="0" fontAlgn="auto">
              <a:spcAft>
                <a:spcPts val="0"/>
              </a:spcAft>
              <a:buFont typeface="Arial" panose="020B0604020202020204" pitchFamily="34" charset="0"/>
              <a:buNone/>
              <a:defRPr/>
            </a:pPr>
            <a:endParaRPr lang="it-IT" dirty="0"/>
          </a:p>
          <a:p>
            <a:pPr marL="0" indent="0" fontAlgn="auto">
              <a:spcAft>
                <a:spcPts val="0"/>
              </a:spcAft>
              <a:buFont typeface="Arial" panose="020B0604020202020204" pitchFamily="34" charset="0"/>
              <a:buNone/>
              <a:defRPr/>
            </a:pPr>
            <a:r>
              <a:rPr lang="it-IT" dirty="0"/>
              <a:t>In Europa l’eolico è molto diffuso in Germania e Spagna, che nel 2015 coprivano quasi la metà della capacità eolica europea.</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Titolo 1"/>
          <p:cNvSpPr>
            <a:spLocks noGrp="1"/>
          </p:cNvSpPr>
          <p:nvPr>
            <p:ph type="title"/>
          </p:nvPr>
        </p:nvSpPr>
        <p:spPr>
          <a:xfrm>
            <a:off x="628650" y="365125"/>
            <a:ext cx="7886700" cy="884238"/>
          </a:xfrm>
        </p:spPr>
        <p:txBody>
          <a:bodyPr/>
          <a:lstStyle/>
          <a:p>
            <a:r>
              <a:rPr lang="it-IT" b="1" i="1" smtClean="0"/>
              <a:t>L’ENERGIA GEOTERMICA</a:t>
            </a:r>
          </a:p>
        </p:txBody>
      </p:sp>
      <p:sp>
        <p:nvSpPr>
          <p:cNvPr id="3" name="Segnaposto contenuto 2">
            <a:extLst>
              <a:ext uri="{FF2B5EF4-FFF2-40B4-BE49-F238E27FC236}"/>
            </a:extLst>
          </p:cNvPr>
          <p:cNvSpPr>
            <a:spLocks noGrp="1"/>
          </p:cNvSpPr>
          <p:nvPr>
            <p:ph idx="1"/>
          </p:nvPr>
        </p:nvSpPr>
        <p:spPr>
          <a:xfrm>
            <a:off x="460375" y="1693863"/>
            <a:ext cx="4279900" cy="4351337"/>
          </a:xfrm>
        </p:spPr>
        <p:txBody>
          <a:bodyPr rtlCol="0">
            <a:normAutofit lnSpcReduction="10000"/>
          </a:bodyPr>
          <a:lstStyle/>
          <a:p>
            <a:pPr marL="0" indent="0" fontAlgn="auto">
              <a:spcAft>
                <a:spcPts val="0"/>
              </a:spcAft>
              <a:buFont typeface="Arial" panose="020B0604020202020204" pitchFamily="34" charset="0"/>
              <a:buNone/>
              <a:defRPr/>
            </a:pPr>
            <a:r>
              <a:rPr lang="it-IT" dirty="0"/>
              <a:t>L’</a:t>
            </a:r>
            <a:r>
              <a:rPr lang="it-IT" b="1" dirty="0"/>
              <a:t>energia geotermica </a:t>
            </a:r>
            <a:r>
              <a:rPr lang="it-IT" dirty="0"/>
              <a:t>utilizza il calore proveniente dalle profondità della Terra per produrre energia elettrica o per riscaldare gli edifici.</a:t>
            </a:r>
          </a:p>
          <a:p>
            <a:pPr marL="0" indent="0" fontAlgn="auto">
              <a:spcAft>
                <a:spcPts val="0"/>
              </a:spcAft>
              <a:buFont typeface="Arial" panose="020B0604020202020204" pitchFamily="34" charset="0"/>
              <a:buNone/>
              <a:defRPr/>
            </a:pPr>
            <a:r>
              <a:rPr lang="it-IT" dirty="0"/>
              <a:t>Gli </a:t>
            </a:r>
            <a:r>
              <a:rPr lang="it-IT" b="1" dirty="0"/>
              <a:t>Stati Uniti </a:t>
            </a:r>
            <a:r>
              <a:rPr lang="it-IT" dirty="0"/>
              <a:t>hanno di gran lunga la maggiore capacità geotermica, mentre l’Italia è il paese europeo che produce più energia da questa fonte.</a:t>
            </a:r>
          </a:p>
        </p:txBody>
      </p:sp>
      <p:pic>
        <p:nvPicPr>
          <p:cNvPr id="367619" name="Picture 2" descr="Risultati immagini per energia geotermica"/>
          <p:cNvPicPr>
            <a:picLocks noChangeAspect="1" noChangeArrowheads="1"/>
          </p:cNvPicPr>
          <p:nvPr/>
        </p:nvPicPr>
        <p:blipFill>
          <a:blip r:embed="rId2"/>
          <a:srcRect/>
          <a:stretch>
            <a:fillRect/>
          </a:stretch>
        </p:blipFill>
        <p:spPr bwMode="auto">
          <a:xfrm>
            <a:off x="4851400" y="1482725"/>
            <a:ext cx="3832225" cy="4248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1" name="Titolo 1"/>
          <p:cNvSpPr>
            <a:spLocks noGrp="1"/>
          </p:cNvSpPr>
          <p:nvPr>
            <p:ph type="title"/>
          </p:nvPr>
        </p:nvSpPr>
        <p:spPr>
          <a:xfrm>
            <a:off x="628650" y="365125"/>
            <a:ext cx="7886700" cy="874713"/>
          </a:xfrm>
        </p:spPr>
        <p:txBody>
          <a:bodyPr/>
          <a:lstStyle/>
          <a:p>
            <a:r>
              <a:rPr lang="it-IT" b="1" i="1" smtClean="0"/>
              <a:t>LE BIOMASSE</a:t>
            </a:r>
          </a:p>
        </p:txBody>
      </p:sp>
      <p:sp>
        <p:nvSpPr>
          <p:cNvPr id="3" name="Segnaposto contenuto 2">
            <a:extLst>
              <a:ext uri="{FF2B5EF4-FFF2-40B4-BE49-F238E27FC236}"/>
            </a:extLst>
          </p:cNvPr>
          <p:cNvSpPr>
            <a:spLocks noGrp="1"/>
          </p:cNvSpPr>
          <p:nvPr>
            <p:ph idx="1"/>
          </p:nvPr>
        </p:nvSpPr>
        <p:spPr>
          <a:xfrm>
            <a:off x="438150" y="1252538"/>
            <a:ext cx="4332288" cy="5046662"/>
          </a:xfrm>
        </p:spPr>
        <p:txBody>
          <a:bodyPr rtlCol="0">
            <a:normAutofit fontScale="85000" lnSpcReduction="20000"/>
          </a:bodyPr>
          <a:lstStyle/>
          <a:p>
            <a:pPr marL="0" indent="0" fontAlgn="auto">
              <a:spcAft>
                <a:spcPts val="0"/>
              </a:spcAft>
              <a:buFont typeface="Arial" panose="020B0604020202020204" pitchFamily="34" charset="0"/>
              <a:buNone/>
              <a:defRPr/>
            </a:pPr>
            <a:r>
              <a:rPr lang="it-IT" dirty="0"/>
              <a:t>Le </a:t>
            </a:r>
            <a:r>
              <a:rPr lang="it-IT" b="1" dirty="0"/>
              <a:t>biomasse</a:t>
            </a:r>
            <a:r>
              <a:rPr lang="it-IT" dirty="0"/>
              <a:t> sono materiali organici, come residui forestali, scarti alimentari, da giardinaggio ecc., che generano energia per combustione o producendo sostanze a loro volta combustibili.</a:t>
            </a:r>
          </a:p>
          <a:p>
            <a:pPr marL="0" indent="0" fontAlgn="auto">
              <a:spcAft>
                <a:spcPts val="0"/>
              </a:spcAft>
              <a:buFont typeface="Arial" panose="020B0604020202020204" pitchFamily="34" charset="0"/>
              <a:buNone/>
              <a:defRPr/>
            </a:pPr>
            <a:r>
              <a:rPr lang="it-IT" dirty="0"/>
              <a:t>Attualmente l’energia prodotta da biomasse deriva soprattutto della combustione del legname.</a:t>
            </a:r>
          </a:p>
          <a:p>
            <a:pPr marL="0" indent="0" fontAlgn="auto">
              <a:spcAft>
                <a:spcPts val="0"/>
              </a:spcAft>
              <a:buFont typeface="Arial" panose="020B0604020202020204" pitchFamily="34" charset="0"/>
              <a:buNone/>
              <a:defRPr/>
            </a:pPr>
            <a:r>
              <a:rPr lang="it-IT" dirty="0"/>
              <a:t>Dalle biomasse si ottengono i cosiddetti </a:t>
            </a:r>
            <a:r>
              <a:rPr lang="it-IT" b="1" dirty="0"/>
              <a:t>biocarburanti</a:t>
            </a:r>
            <a:r>
              <a:rPr lang="it-IT" dirty="0"/>
              <a:t>, come il </a:t>
            </a:r>
            <a:r>
              <a:rPr lang="it-IT" b="1" dirty="0"/>
              <a:t>bioetanolo</a:t>
            </a:r>
            <a:r>
              <a:rPr lang="it-IT" dirty="0"/>
              <a:t> e il </a:t>
            </a:r>
            <a:r>
              <a:rPr lang="it-IT" b="1" dirty="0"/>
              <a:t>biodiesel</a:t>
            </a:r>
            <a:r>
              <a:rPr lang="it-IT" dirty="0"/>
              <a:t>, che possono sostituire la benzina e il diesel. La materia prima può essere il grano, il mais, la canna da zucchero, la soia.</a:t>
            </a:r>
          </a:p>
        </p:txBody>
      </p:sp>
      <p:pic>
        <p:nvPicPr>
          <p:cNvPr id="368643" name="Picture 2" descr="Risultati immagini per le biomasse"/>
          <p:cNvPicPr>
            <a:picLocks noChangeAspect="1" noChangeArrowheads="1"/>
          </p:cNvPicPr>
          <p:nvPr/>
        </p:nvPicPr>
        <p:blipFill>
          <a:blip r:embed="rId2"/>
          <a:srcRect/>
          <a:stretch>
            <a:fillRect/>
          </a:stretch>
        </p:blipFill>
        <p:spPr bwMode="auto">
          <a:xfrm>
            <a:off x="4703763" y="1697038"/>
            <a:ext cx="4273550" cy="3209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egnaposto contenuto 2"/>
          <p:cNvSpPr>
            <a:spLocks noGrp="1"/>
          </p:cNvSpPr>
          <p:nvPr>
            <p:ph idx="1"/>
          </p:nvPr>
        </p:nvSpPr>
        <p:spPr>
          <a:xfrm>
            <a:off x="560388" y="4686300"/>
            <a:ext cx="7886700" cy="3000375"/>
          </a:xfrm>
        </p:spPr>
        <p:txBody>
          <a:bodyPr/>
          <a:lstStyle/>
          <a:p>
            <a:pPr marL="0" indent="0">
              <a:buFont typeface="Arial" charset="0"/>
              <a:buNone/>
            </a:pPr>
            <a:r>
              <a:rPr lang="it-IT" sz="2000" smtClean="0"/>
              <a:t>Le </a:t>
            </a:r>
            <a:r>
              <a:rPr lang="it-IT" sz="2000" b="1" smtClean="0"/>
              <a:t>biomasse </a:t>
            </a:r>
            <a:r>
              <a:rPr lang="it-IT" sz="2000" smtClean="0"/>
              <a:t>sono utilizzate in prevalenza nei </a:t>
            </a:r>
            <a:r>
              <a:rPr lang="it-IT" sz="2000" b="1" smtClean="0"/>
              <a:t>paesi in via di sviluppo</a:t>
            </a:r>
            <a:r>
              <a:rPr lang="it-IT" sz="2000" smtClean="0"/>
              <a:t>, dove mediamente ricoprono fino al 40% della produzione totale.</a:t>
            </a:r>
          </a:p>
          <a:p>
            <a:pPr marL="0" indent="0">
              <a:buFont typeface="Arial" charset="0"/>
              <a:buNone/>
            </a:pPr>
            <a:r>
              <a:rPr lang="it-IT" sz="2000" smtClean="0"/>
              <a:t>Negli ultimi anni si è assistito a un aumento anche nei paesi sviluppati: in Europa, per esempio, sono stati realizzati diversi nuovi impianti alimentati a biomassa, anche grazie a politiche di incentivazione per lo sviluppo della produzione di energia da questo tipo di risorsa.</a:t>
            </a:r>
          </a:p>
        </p:txBody>
      </p:sp>
      <p:pic>
        <p:nvPicPr>
          <p:cNvPr id="369666" name="Immagine 1"/>
          <p:cNvPicPr>
            <a:picLocks noChangeAspect="1"/>
          </p:cNvPicPr>
          <p:nvPr/>
        </p:nvPicPr>
        <p:blipFill>
          <a:blip r:embed="rId2"/>
          <a:srcRect/>
          <a:stretch>
            <a:fillRect/>
          </a:stretch>
        </p:blipFill>
        <p:spPr bwMode="auto">
          <a:xfrm>
            <a:off x="1298575" y="301625"/>
            <a:ext cx="6367463" cy="416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extLst>
          </p:cNvPr>
          <p:cNvSpPr>
            <a:spLocks noGrp="1"/>
          </p:cNvSpPr>
          <p:nvPr>
            <p:ph type="body" sz="half" idx="2"/>
          </p:nvPr>
        </p:nvSpPr>
        <p:spPr>
          <a:xfrm>
            <a:off x="347663" y="828675"/>
            <a:ext cx="3867150" cy="4600575"/>
          </a:xfrm>
        </p:spPr>
        <p:txBody>
          <a:bodyPr rtlCol="0">
            <a:normAutofit lnSpcReduction="10000"/>
          </a:bodyPr>
          <a:lstStyle/>
          <a:p>
            <a:pPr fontAlgn="auto">
              <a:spcAft>
                <a:spcPts val="0"/>
              </a:spcAft>
              <a:buFont typeface="Arial" panose="020B0604020202020204" pitchFamily="34" charset="0"/>
              <a:buNone/>
              <a:defRPr/>
            </a:pPr>
            <a:r>
              <a:rPr lang="it-IT" sz="2000" dirty="0"/>
              <a:t>Le </a:t>
            </a:r>
            <a:r>
              <a:rPr lang="it-IT" sz="2000" b="1" dirty="0"/>
              <a:t>biomasse, </a:t>
            </a:r>
            <a:r>
              <a:rPr lang="it-IT" sz="2000" dirty="0"/>
              <a:t>pur essendo considerate fonte di energia pulita e rinnovabile, sono state messe sotto accusa per diversi  motivi.</a:t>
            </a:r>
          </a:p>
          <a:p>
            <a:pPr fontAlgn="auto">
              <a:spcAft>
                <a:spcPts val="0"/>
              </a:spcAft>
              <a:buFont typeface="Arial" panose="020B0604020202020204" pitchFamily="34" charset="0"/>
              <a:buNone/>
              <a:defRPr/>
            </a:pPr>
            <a:r>
              <a:rPr lang="it-IT" sz="2000" dirty="0"/>
              <a:t>L’abbattimento di alberi per produrre legname da utilizzare negli impianti a energia da biomassa è causa di deforestazione, se non è compensato in tempi brevi dal rimboscamento.</a:t>
            </a:r>
          </a:p>
          <a:p>
            <a:pPr fontAlgn="auto">
              <a:spcAft>
                <a:spcPts val="0"/>
              </a:spcAft>
              <a:buFont typeface="Arial" panose="020B0604020202020204" pitchFamily="34" charset="0"/>
              <a:buNone/>
              <a:defRPr/>
            </a:pPr>
            <a:r>
              <a:rPr lang="it-IT" sz="2000" dirty="0"/>
              <a:t>Secondo alcuni studi, inoltre, la combustione dei prodotti delle colture energetiche sprigiona composti tossici per l’uomo e per </a:t>
            </a:r>
            <a:r>
              <a:rPr lang="it-IT" sz="2000" dirty="0" smtClean="0"/>
              <a:t>l’ambiente</a:t>
            </a:r>
            <a:endParaRPr lang="it-IT" sz="2000" dirty="0"/>
          </a:p>
        </p:txBody>
      </p:sp>
      <p:pic>
        <p:nvPicPr>
          <p:cNvPr id="370690" name="Picture 2" descr="Risultati immagini per le biomasse"/>
          <p:cNvPicPr>
            <a:picLocks noGrp="1" noChangeAspect="1" noChangeArrowheads="1"/>
          </p:cNvPicPr>
          <p:nvPr>
            <p:ph idx="1"/>
          </p:nvPr>
        </p:nvPicPr>
        <p:blipFill>
          <a:blip r:embed="rId2"/>
          <a:srcRect/>
          <a:stretch>
            <a:fillRect/>
          </a:stretch>
        </p:blipFill>
        <p:spPr>
          <a:xfrm>
            <a:off x="4359275" y="919163"/>
            <a:ext cx="4360863" cy="3878262"/>
          </a:xfr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extLst>
          </p:cNvPr>
          <p:cNvSpPr>
            <a:spLocks noGrp="1"/>
          </p:cNvSpPr>
          <p:nvPr>
            <p:ph type="title"/>
          </p:nvPr>
        </p:nvSpPr>
        <p:spPr>
          <a:xfrm>
            <a:off x="282575" y="457200"/>
            <a:ext cx="8502650" cy="812800"/>
          </a:xfrm>
        </p:spPr>
        <p:txBody>
          <a:bodyPr rtlCol="0">
            <a:normAutofit fontScale="90000"/>
          </a:bodyPr>
          <a:lstStyle/>
          <a:p>
            <a:pPr algn="ctr" fontAlgn="auto">
              <a:spcAft>
                <a:spcPts val="0"/>
              </a:spcAft>
              <a:defRPr/>
            </a:pPr>
            <a:r>
              <a:rPr lang="it-IT" sz="3600" b="1" i="1" dirty="0" err="1"/>
              <a:t>BedZed</a:t>
            </a:r>
            <a:r>
              <a:rPr lang="it-IT" sz="3600" b="1" i="1" dirty="0"/>
              <a:t>, l’eco-villaggio più grande d’Inghilterra</a:t>
            </a:r>
            <a:r>
              <a:rPr lang="it-IT" dirty="0"/>
              <a:t/>
            </a:r>
            <a:br>
              <a:rPr lang="it-IT" dirty="0"/>
            </a:br>
            <a:endParaRPr lang="it-IT" dirty="0"/>
          </a:p>
        </p:txBody>
      </p:sp>
      <p:sp>
        <p:nvSpPr>
          <p:cNvPr id="371714" name="Segnaposto testo 3"/>
          <p:cNvSpPr>
            <a:spLocks noGrp="1"/>
          </p:cNvSpPr>
          <p:nvPr>
            <p:ph type="body" sz="half" idx="2"/>
          </p:nvPr>
        </p:nvSpPr>
        <p:spPr>
          <a:xfrm>
            <a:off x="282575" y="863600"/>
            <a:ext cx="4718050" cy="4994275"/>
          </a:xfrm>
        </p:spPr>
        <p:txBody>
          <a:bodyPr/>
          <a:lstStyle/>
          <a:p>
            <a:r>
              <a:rPr lang="it-IT" sz="2000" smtClean="0"/>
              <a:t>Development (BedZED) nell’area metropolitana di Londra è un esempio di architettura sostenibile.</a:t>
            </a:r>
          </a:p>
          <a:p>
            <a:r>
              <a:rPr lang="it-IT" sz="2000" smtClean="0"/>
              <a:t>Il quartiere BedZED , costruito nei primi anni Duemila, è composto da cinque isolati di edifici, orientati in modo da ridurre le necessità di illuminazione artificiale e la dispersione termica.</a:t>
            </a:r>
          </a:p>
          <a:p>
            <a:r>
              <a:rPr lang="it-IT" sz="2000" smtClean="0"/>
              <a:t>Gli edifici, infatti, sono dotati di pannelli solari e sono progettati per sfruttare al meglio il calore naturale del Sole.</a:t>
            </a:r>
          </a:p>
          <a:p>
            <a:r>
              <a:rPr lang="it-IT" sz="2000" smtClean="0"/>
              <a:t>Questa pianificazione energetica, assieme alla scelta di impiegare materiali di costruzione ed elettrodomestici ad alta efficienza ha abbattuto i consumi del quartiere:  un abitante di BedZED consuma, rispetto alla media dei cittadini britannici, il 55% in meno di elettricità, il 60% in meno di acqua e il 45% in meno di energia per il riscaldamento.</a:t>
            </a:r>
          </a:p>
        </p:txBody>
      </p:sp>
      <p:pic>
        <p:nvPicPr>
          <p:cNvPr id="371715" name="Immagine 1"/>
          <p:cNvPicPr>
            <a:picLocks noGrp="1" noChangeAspect="1"/>
          </p:cNvPicPr>
          <p:nvPr>
            <p:ph idx="1"/>
          </p:nvPr>
        </p:nvPicPr>
        <p:blipFill>
          <a:blip r:embed="rId2"/>
          <a:srcRect/>
          <a:stretch>
            <a:fillRect/>
          </a:stretch>
        </p:blipFill>
        <p:spPr>
          <a:xfrm>
            <a:off x="5000625" y="985838"/>
            <a:ext cx="3563938" cy="5507037"/>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37" name="Picture 4" descr="Risultati immagini per energia rinnovabili e la pace"/>
          <p:cNvPicPr>
            <a:picLocks noChangeAspect="1" noChangeArrowheads="1"/>
          </p:cNvPicPr>
          <p:nvPr/>
        </p:nvPicPr>
        <p:blipFill>
          <a:blip r:embed="rId2"/>
          <a:srcRect/>
          <a:stretch>
            <a:fillRect/>
          </a:stretch>
        </p:blipFill>
        <p:spPr bwMode="auto">
          <a:xfrm>
            <a:off x="4983163" y="1524000"/>
            <a:ext cx="3925887" cy="3648075"/>
          </a:xfrm>
          <a:prstGeom prst="rect">
            <a:avLst/>
          </a:prstGeom>
          <a:noFill/>
          <a:ln w="9525">
            <a:noFill/>
            <a:miter lim="800000"/>
            <a:headEnd/>
            <a:tailEnd/>
          </a:ln>
        </p:spPr>
      </p:pic>
      <p:sp>
        <p:nvSpPr>
          <p:cNvPr id="3" name="Segnaposto contenuto 2">
            <a:extLst>
              <a:ext uri="{FF2B5EF4-FFF2-40B4-BE49-F238E27FC236}"/>
            </a:extLst>
          </p:cNvPr>
          <p:cNvSpPr>
            <a:spLocks noGrp="1"/>
          </p:cNvSpPr>
          <p:nvPr>
            <p:ph idx="1"/>
          </p:nvPr>
        </p:nvSpPr>
        <p:spPr>
          <a:xfrm>
            <a:off x="442913" y="869950"/>
            <a:ext cx="4540250" cy="4956175"/>
          </a:xfrm>
        </p:spPr>
        <p:txBody>
          <a:bodyPr rtlCol="0">
            <a:normAutofit fontScale="77500" lnSpcReduction="20000"/>
          </a:bodyPr>
          <a:lstStyle/>
          <a:p>
            <a:pPr marL="0" indent="0" fontAlgn="auto">
              <a:spcAft>
                <a:spcPts val="0"/>
              </a:spcAft>
              <a:buFont typeface="Arial" panose="020B0604020202020204" pitchFamily="34" charset="0"/>
              <a:buNone/>
              <a:defRPr/>
            </a:pPr>
            <a:r>
              <a:rPr lang="it-IT" sz="3000" i="1" dirty="0"/>
              <a:t>«La trasmissione economica dell'energia senza fili è di importanza fondamentale per l'uomo. Gli permetterà infatti di dominare incontrastato sull'aria, sul mare e sui deserti. L'uomo sarà libero dalla necessità di estrarre minerali o petrolio, trasportare e bruciare combustibili, abolendo così molteplici cause di inquinamento. [...] Il glorioso sole diventerà il nostro servo ubbidiente. Pace e armonia si diffonderanno sulla Terra»</a:t>
            </a:r>
          </a:p>
          <a:p>
            <a:pPr marL="0" indent="0" fontAlgn="auto">
              <a:spcAft>
                <a:spcPts val="0"/>
              </a:spcAft>
              <a:buFont typeface="Arial" panose="020B0604020202020204" pitchFamily="34" charset="0"/>
              <a:buNone/>
              <a:defRPr/>
            </a:pPr>
            <a:r>
              <a:rPr lang="it-IT" sz="3000" b="1" dirty="0"/>
              <a:t>Nikola Tesla</a:t>
            </a:r>
            <a:r>
              <a:rPr lang="it-IT" sz="3000" dirty="0"/>
              <a:t>, La trasmissione di energia elettrica senza fili come mezzo per promuovere la pace, 1905</a:t>
            </a:r>
          </a:p>
          <a:p>
            <a:pPr fontAlgn="auto">
              <a:spcAft>
                <a:spcPts val="0"/>
              </a:spcAft>
              <a:buFont typeface="Arial" panose="020B0604020202020204" pitchFamily="34" charset="0"/>
              <a:buChar char="•"/>
              <a:defRPr/>
            </a:pPr>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539750" y="1700213"/>
            <a:ext cx="8229600" cy="2943225"/>
          </a:xfrm>
        </p:spPr>
        <p:txBody>
          <a:bodyPr>
            <a:normAutofit fontScale="77500" lnSpcReduction="20000"/>
          </a:bodyPr>
          <a:lstStyle/>
          <a:p>
            <a:pPr marL="0" indent="0" fontAlgn="auto">
              <a:spcAft>
                <a:spcPts val="0"/>
              </a:spcAft>
              <a:buFont typeface="Wingdings 2"/>
              <a:buNone/>
              <a:defRPr/>
            </a:pPr>
            <a:r>
              <a:rPr lang="it-IT" sz="5200" cap="all" dirty="0"/>
              <a:t>SPORT ED ENERGIE RINNOVABILI: UN CONNUBIO CHE </a:t>
            </a:r>
            <a:r>
              <a:rPr lang="it-IT" sz="5200" cap="all" dirty="0" smtClean="0"/>
              <a:t>FUNZIONA</a:t>
            </a:r>
          </a:p>
          <a:p>
            <a:pPr marL="274320" indent="-274320" fontAlgn="auto">
              <a:spcAft>
                <a:spcPts val="0"/>
              </a:spcAft>
              <a:buFont typeface="Wingdings 2"/>
              <a:buChar char=""/>
              <a:defRPr/>
            </a:pPr>
            <a:endParaRPr lang="it-IT" cap="all" dirty="0"/>
          </a:p>
          <a:p>
            <a:pPr marL="0" indent="0" fontAlgn="auto">
              <a:spcAft>
                <a:spcPts val="0"/>
              </a:spcAft>
              <a:buFont typeface="Wingdings 2"/>
              <a:buNone/>
              <a:defRPr/>
            </a:pPr>
            <a:r>
              <a:rPr lang="it-IT" b="1" dirty="0" smtClean="0"/>
              <a:t>Ormai </a:t>
            </a:r>
            <a:r>
              <a:rPr lang="it-IT" b="1" dirty="0"/>
              <a:t>da tempo si parla della necessità di dover attingere a forme di energia rinnovabile, in modo da poter sostenere un ritmo di vita sempre più eco-sostenibile</a:t>
            </a:r>
            <a:r>
              <a:rPr lang="it-IT" b="1" dirty="0" smtClean="0"/>
              <a:t>. </a:t>
            </a:r>
            <a:r>
              <a:rPr lang="it-IT" b="1" dirty="0"/>
              <a:t>Uno dei primi risultati di questa “campagna di sensibilizzazione”, è stata la realizzazione di un campo da calcio capace di sfruttare l’energia solare e quella cinetica generata dai giocatori che si muovono in campo.</a:t>
            </a:r>
            <a:endParaRPr lang="it-IT" b="1" cap="all" dirty="0"/>
          </a:p>
          <a:p>
            <a:pPr marL="0" indent="0" fontAlgn="auto">
              <a:spcAft>
                <a:spcPts val="0"/>
              </a:spcAft>
              <a:buFont typeface="Wingdings 2"/>
              <a:buNone/>
              <a:defRPr/>
            </a:pPr>
            <a:endParaRPr lang="it-IT" b="1" cap="all" dirty="0"/>
          </a:p>
          <a:p>
            <a:pPr marL="0" indent="0" fontAlgn="auto">
              <a:spcAft>
                <a:spcPts val="0"/>
              </a:spcAft>
              <a:buFont typeface="Wingdings 2"/>
              <a:buNone/>
              <a:defRPr/>
            </a:pPr>
            <a:endParaRPr lang="it-IT" dirty="0"/>
          </a:p>
        </p:txBody>
      </p:sp>
      <p:sp>
        <p:nvSpPr>
          <p:cNvPr id="3" name="Titolo 2"/>
          <p:cNvSpPr>
            <a:spLocks noGrp="1"/>
          </p:cNvSpPr>
          <p:nvPr>
            <p:ph type="title"/>
          </p:nvPr>
        </p:nvSpPr>
        <p:spPr>
          <a:xfrm>
            <a:off x="611560" y="428604"/>
            <a:ext cx="8229600" cy="1123252"/>
          </a:xfrm>
        </p:spPr>
        <p:txBody>
          <a:bodyPr>
            <a:normAutofit fontScale="90000"/>
          </a:bodyPr>
          <a:lstStyle/>
          <a:p>
            <a:pPr fontAlgn="auto">
              <a:spcAft>
                <a:spcPts val="0"/>
              </a:spcAft>
              <a:defRPr/>
            </a:pPr>
            <a:r>
              <a:rPr lang="it-IT" sz="4000" smtClean="0">
                <a:solidFill>
                  <a:schemeClr val="bg2"/>
                </a:solidFill>
                <a:effectLst/>
                <a:latin typeface="Arabic Typesetting" pitchFamily="66" charset="-78"/>
                <a:cs typeface="Arabic Typesetting" pitchFamily="66" charset="-78"/>
              </a:rPr>
              <a:t>L’ENERGIA </a:t>
            </a:r>
            <a:r>
              <a:rPr lang="it-IT" sz="4000">
                <a:solidFill>
                  <a:schemeClr val="bg2"/>
                </a:solidFill>
                <a:effectLst/>
                <a:latin typeface="Arabic Typesetting" pitchFamily="66" charset="-78"/>
                <a:cs typeface="Arabic Typesetting" pitchFamily="66" charset="-78"/>
              </a:rPr>
              <a:t>– SCIENZE </a:t>
            </a:r>
            <a:r>
              <a:rPr lang="it-IT" sz="4000" smtClean="0">
                <a:solidFill>
                  <a:schemeClr val="bg2"/>
                </a:solidFill>
                <a:effectLst/>
                <a:latin typeface="Arabic Typesetting" pitchFamily="66" charset="-78"/>
                <a:cs typeface="Arabic Typesetting" pitchFamily="66" charset="-78"/>
              </a:rPr>
              <a:t>MOTORIE           </a:t>
            </a:r>
            <a:br>
              <a:rPr lang="it-IT" sz="4000" smtClean="0">
                <a:solidFill>
                  <a:schemeClr val="bg2"/>
                </a:solidFill>
                <a:effectLst/>
                <a:latin typeface="Arabic Typesetting" pitchFamily="66" charset="-78"/>
                <a:cs typeface="Arabic Typesetting" pitchFamily="66" charset="-78"/>
              </a:rPr>
            </a:br>
            <a:r>
              <a:rPr lang="it-IT" sz="4000" smtClean="0">
                <a:solidFill>
                  <a:schemeClr val="bg2"/>
                </a:solidFill>
                <a:effectLst/>
                <a:latin typeface="Arabic Typesetting" pitchFamily="66" charset="-78"/>
                <a:cs typeface="Arabic Typesetting" pitchFamily="66" charset="-78"/>
              </a:rPr>
              <a:t> COLLE SALVATORE – VITONE CIRO</a:t>
            </a:r>
            <a:r>
              <a:rPr lang="it-IT" smtClean="0"/>
              <a:t>	</a:t>
            </a:r>
            <a:endParaRPr lang="it-IT"/>
          </a:p>
        </p:txBody>
      </p:sp>
      <p:pic>
        <p:nvPicPr>
          <p:cNvPr id="373763" name="Picture 2" descr="C:\Users\alunno.FISICA-03\Desktop\1501852816_253.jpg"/>
          <p:cNvPicPr>
            <a:picLocks noChangeAspect="1" noChangeArrowheads="1"/>
          </p:cNvPicPr>
          <p:nvPr/>
        </p:nvPicPr>
        <p:blipFill>
          <a:blip r:embed="rId2"/>
          <a:srcRect/>
          <a:stretch>
            <a:fillRect/>
          </a:stretch>
        </p:blipFill>
        <p:spPr bwMode="auto">
          <a:xfrm>
            <a:off x="2643188" y="4572000"/>
            <a:ext cx="3643312" cy="2041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3"/>
                                        </p:tgtEl>
                                        <p:attrNameLst>
                                          <p:attrName>style.color</p:attrName>
                                        </p:attrNameLst>
                                      </p:cBhvr>
                                      <p:to>
                                        <a:schemeClr val="bg1"/>
                                      </p:to>
                                    </p:animClr>
                                    <p:animClr clrSpc="rgb" dir="cw">
                                      <p:cBhvr>
                                        <p:cTn id="7" dur="250" autoRev="1" fill="remove"/>
                                        <p:tgtEl>
                                          <p:spTgt spid="3"/>
                                        </p:tgtEl>
                                        <p:attrNameLst>
                                          <p:attrName>fillcolor</p:attrName>
                                        </p:attrNameLst>
                                      </p:cBhvr>
                                      <p:to>
                                        <a:schemeClr val="bg1"/>
                                      </p:to>
                                    </p:animClr>
                                    <p:set>
                                      <p:cBhvr>
                                        <p:cTn id="8" dur="250" autoRev="1" fill="remove"/>
                                        <p:tgtEl>
                                          <p:spTgt spid="3"/>
                                        </p:tgtEl>
                                        <p:attrNameLst>
                                          <p:attrName>fill.type</p:attrName>
                                        </p:attrNameLst>
                                      </p:cBhvr>
                                      <p:to>
                                        <p:strVal val="solid"/>
                                      </p:to>
                                    </p:set>
                                    <p:set>
                                      <p:cBhvr>
                                        <p:cTn id="9" dur="250" autoRev="1" fill="remove"/>
                                        <p:tgtEl>
                                          <p:spTgt spid="3"/>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normAutofit/>
          </a:bodyPr>
          <a:lstStyle/>
          <a:p>
            <a:pPr marL="0" indent="0" algn="just" fontAlgn="auto">
              <a:spcAft>
                <a:spcPts val="0"/>
              </a:spcAft>
              <a:buFont typeface="Wingdings 2"/>
              <a:buNone/>
              <a:defRPr/>
            </a:pPr>
            <a:r>
              <a:rPr lang="it-IT" sz="2000" dirty="0">
                <a:effectLst>
                  <a:outerShdw blurRad="38100" dist="38100" dir="2700000" algn="tl">
                    <a:srgbClr val="000000">
                      <a:alpha val="43137"/>
                    </a:srgbClr>
                  </a:outerShdw>
                </a:effectLst>
              </a:rPr>
              <a:t>La risorsa energetica al più basso impatto ambientale è quella prodotta dalla nostra muscolatura. </a:t>
            </a:r>
            <a:endParaRPr lang="it-IT" sz="2000" dirty="0" smtClean="0">
              <a:effectLst>
                <a:outerShdw blurRad="38100" dist="38100" dir="2700000" algn="tl">
                  <a:srgbClr val="000000">
                    <a:alpha val="43137"/>
                  </a:srgbClr>
                </a:outerShdw>
              </a:effectLst>
            </a:endParaRPr>
          </a:p>
          <a:p>
            <a:pPr marL="0" indent="0" algn="just" fontAlgn="auto">
              <a:spcAft>
                <a:spcPts val="0"/>
              </a:spcAft>
              <a:buFont typeface="Wingdings 2"/>
              <a:buNone/>
              <a:defRPr/>
            </a:pPr>
            <a:r>
              <a:rPr lang="it-IT" sz="2000" dirty="0">
                <a:effectLst>
                  <a:outerShdw blurRad="38100" dist="38100" dir="2700000" algn="tl">
                    <a:srgbClr val="000000">
                      <a:alpha val="43137"/>
                    </a:srgbClr>
                  </a:outerShdw>
                </a:effectLst>
              </a:rPr>
              <a:t>Esperienze in America </a:t>
            </a:r>
            <a:r>
              <a:rPr lang="it-IT" sz="2000" dirty="0" smtClean="0">
                <a:effectLst>
                  <a:outerShdw blurRad="38100" dist="38100" dir="2700000" algn="tl">
                    <a:srgbClr val="000000">
                      <a:alpha val="43137"/>
                    </a:srgbClr>
                  </a:outerShdw>
                </a:effectLst>
              </a:rPr>
              <a:t>riportano </a:t>
            </a:r>
            <a:r>
              <a:rPr lang="it-IT" sz="2000" dirty="0">
                <a:effectLst>
                  <a:outerShdw blurRad="38100" dist="38100" dir="2700000" algn="tl">
                    <a:srgbClr val="000000">
                      <a:alpha val="43137"/>
                    </a:srgbClr>
                  </a:outerShdw>
                </a:effectLst>
              </a:rPr>
              <a:t>dati interessanti sulla trasformazione dello sforzo fisico in </a:t>
            </a:r>
            <a:r>
              <a:rPr lang="it-IT" sz="2000" dirty="0" smtClean="0">
                <a:effectLst>
                  <a:outerShdw blurRad="38100" dist="38100" dir="2700000" algn="tl">
                    <a:srgbClr val="000000">
                      <a:alpha val="43137"/>
                    </a:srgbClr>
                  </a:outerShdw>
                </a:effectLst>
              </a:rPr>
              <a:t>energia, infatti, palestre green </a:t>
            </a:r>
            <a:r>
              <a:rPr lang="it-IT" sz="2000" dirty="0">
                <a:effectLst>
                  <a:outerShdw blurRad="38100" dist="38100" dir="2700000" algn="tl">
                    <a:srgbClr val="000000">
                      <a:alpha val="43137"/>
                    </a:srgbClr>
                  </a:outerShdw>
                </a:effectLst>
              </a:rPr>
              <a:t>e centri fitness all’avanguardia si stanno attrezzando per trovare il modo di sfruttare tutta l’energia prodotta dall’attività fisica su macchine da </a:t>
            </a:r>
            <a:r>
              <a:rPr lang="it-IT" sz="2000" dirty="0" smtClean="0">
                <a:effectLst>
                  <a:outerShdw blurRad="38100" dist="38100" dir="2700000" algn="tl">
                    <a:srgbClr val="000000">
                      <a:alpha val="43137"/>
                    </a:srgbClr>
                  </a:outerShdw>
                </a:effectLst>
              </a:rPr>
              <a:t>palestra </a:t>
            </a:r>
            <a:r>
              <a:rPr lang="it-IT" sz="2000" dirty="0">
                <a:effectLst>
                  <a:outerShdw blurRad="38100" dist="38100" dir="2700000" algn="tl">
                    <a:srgbClr val="000000">
                      <a:alpha val="43137"/>
                    </a:srgbClr>
                  </a:outerShdw>
                </a:effectLst>
              </a:rPr>
              <a:t>o incanalarla e immetterla nella rete locale</a:t>
            </a:r>
            <a:r>
              <a:rPr lang="it-IT" sz="2000" dirty="0" smtClean="0">
                <a:effectLst>
                  <a:outerShdw blurRad="38100" dist="38100" dir="2700000" algn="tl">
                    <a:srgbClr val="000000">
                      <a:alpha val="43137"/>
                    </a:srgbClr>
                  </a:outerShdw>
                </a:effectLst>
              </a:rPr>
              <a:t>. </a:t>
            </a:r>
          </a:p>
          <a:p>
            <a:pPr marL="0" indent="0" algn="just" fontAlgn="auto">
              <a:spcAft>
                <a:spcPts val="0"/>
              </a:spcAft>
              <a:buFont typeface="Wingdings 2"/>
              <a:buNone/>
              <a:defRPr/>
            </a:pPr>
            <a:endParaRPr lang="it-IT" sz="2000" dirty="0">
              <a:effectLst>
                <a:outerShdw blurRad="38100" dist="38100" dir="2700000" algn="tl">
                  <a:srgbClr val="000000">
                    <a:alpha val="43137"/>
                  </a:srgbClr>
                </a:outerShdw>
              </a:effectLst>
            </a:endParaRPr>
          </a:p>
        </p:txBody>
      </p:sp>
      <p:sp>
        <p:nvSpPr>
          <p:cNvPr id="3" name="Titolo 2"/>
          <p:cNvSpPr>
            <a:spLocks noGrp="1"/>
          </p:cNvSpPr>
          <p:nvPr>
            <p:ph type="title"/>
          </p:nvPr>
        </p:nvSpPr>
        <p:spPr/>
        <p:txBody>
          <a:bodyPr/>
          <a:lstStyle/>
          <a:p>
            <a:pPr fontAlgn="auto">
              <a:spcAft>
                <a:spcPts val="0"/>
              </a:spcAft>
              <a:defRPr/>
            </a:pPr>
            <a:r>
              <a:rPr lang="it-IT" smtClean="0">
                <a:effectLst>
                  <a:outerShdw blurRad="38100" dist="38100" dir="2700000" algn="tl">
                    <a:srgbClr val="000000">
                      <a:alpha val="43137"/>
                    </a:srgbClr>
                  </a:outerShdw>
                </a:effectLst>
              </a:rPr>
              <a:t>Movimento e Energia Pulita</a:t>
            </a:r>
            <a:endParaRPr lang="it-IT">
              <a:effectLst>
                <a:outerShdw blurRad="38100" dist="38100" dir="2700000" algn="tl">
                  <a:srgbClr val="000000">
                    <a:alpha val="43137"/>
                  </a:srgbClr>
                </a:outerShdw>
              </a:effectLst>
            </a:endParaRPr>
          </a:p>
        </p:txBody>
      </p:sp>
      <p:pic>
        <p:nvPicPr>
          <p:cNvPr id="1026" name="Picture 2" descr="C:\Users\Alunno1\Downloads\6126171_stock-photo-muscular-man-showing-thumbs-up-at-gym.jpg"/>
          <p:cNvPicPr>
            <a:picLocks noChangeAspect="1" noChangeArrowheads="1"/>
          </p:cNvPicPr>
          <p:nvPr/>
        </p:nvPicPr>
        <p:blipFill>
          <a:blip r:embed="rId2">
            <a:extLst>
              <a:ext uri="{28A0092B-C50C-407E-A947-70E740481C1C}"/>
            </a:extLst>
          </a:blip>
          <a:srcRect/>
          <a:stretch>
            <a:fillRect/>
          </a:stretch>
        </p:blipFill>
        <p:spPr bwMode="auto">
          <a:xfrm>
            <a:off x="2339752" y="3861048"/>
            <a:ext cx="4032448" cy="2664296"/>
          </a:xfrm>
          <a:prstGeom prst="rect">
            <a:avLst/>
          </a:prstGeom>
          <a:ln>
            <a:noFill/>
          </a:ln>
          <a:effectLst>
            <a:softEdge rad="112500"/>
          </a:effectLst>
          <a:extLst>
            <a:ext uri="{909E8E84-426E-40DD-AFC4-6F175D3DCCD1}"/>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57200" y="1052513"/>
            <a:ext cx="8229600" cy="5113337"/>
          </a:xfrm>
        </p:spPr>
        <p:txBody>
          <a:bodyPr>
            <a:normAutofit/>
          </a:bodyPr>
          <a:lstStyle/>
          <a:p>
            <a:pPr marL="0" indent="0" fontAlgn="auto">
              <a:spcAft>
                <a:spcPts val="0"/>
              </a:spcAft>
              <a:buFont typeface="Wingdings 2"/>
              <a:buNone/>
              <a:defRPr/>
            </a:pPr>
            <a:r>
              <a:rPr lang="it-IT" dirty="0"/>
              <a:t>Con la creazione di strutture ecosostenibili rivolte a migliorare la salute pubblica attraverso il MOVIMENTO, si è certi che potrebbe accrescere la consapevolezza sul </a:t>
            </a:r>
            <a:r>
              <a:rPr lang="it-IT" b="1" dirty="0"/>
              <a:t>consumo energetico responsabile</a:t>
            </a:r>
            <a:r>
              <a:rPr lang="it-IT" dirty="0"/>
              <a:t>.</a:t>
            </a:r>
            <a:endParaRPr lang="it-IT" dirty="0">
              <a:effectLst>
                <a:outerShdw blurRad="38100" dist="38100" dir="2700000" algn="tl">
                  <a:srgbClr val="000000">
                    <a:alpha val="43137"/>
                  </a:srgbClr>
                </a:outerShdw>
              </a:effectLst>
            </a:endParaRPr>
          </a:p>
          <a:p>
            <a:pPr marL="274320" indent="-274320" fontAlgn="auto">
              <a:spcAft>
                <a:spcPts val="0"/>
              </a:spcAft>
              <a:buFont typeface="Wingdings 2"/>
              <a:buChar char=""/>
              <a:defRPr/>
            </a:pPr>
            <a:endParaRPr lang="it-IT" dirty="0"/>
          </a:p>
        </p:txBody>
      </p:sp>
      <p:sp>
        <p:nvSpPr>
          <p:cNvPr id="3" name="Titolo 2"/>
          <p:cNvSpPr>
            <a:spLocks noGrp="1"/>
          </p:cNvSpPr>
          <p:nvPr>
            <p:ph type="title"/>
          </p:nvPr>
        </p:nvSpPr>
        <p:spPr>
          <a:xfrm>
            <a:off x="457200" y="152400"/>
            <a:ext cx="8229600" cy="684213"/>
          </a:xfrm>
        </p:spPr>
        <p:txBody>
          <a:bodyPr>
            <a:normAutofit fontScale="90000"/>
          </a:bodyPr>
          <a:lstStyle/>
          <a:p>
            <a:pPr fontAlgn="auto">
              <a:spcAft>
                <a:spcPts val="0"/>
              </a:spcAft>
              <a:defRPr/>
            </a:pPr>
            <a:endParaRPr lang="it-IT"/>
          </a:p>
        </p:txBody>
      </p:sp>
      <p:pic>
        <p:nvPicPr>
          <p:cNvPr id="2050" name="Picture 2" descr="C:\Users\Alunno1\Desktop\Movimento_energia1_20_2016.jpg"/>
          <p:cNvPicPr>
            <a:picLocks noChangeAspect="1" noChangeArrowheads="1"/>
          </p:cNvPicPr>
          <p:nvPr/>
        </p:nvPicPr>
        <p:blipFill>
          <a:blip r:embed="rId2" cstate="print">
            <a:extLst>
              <a:ext uri="{28A0092B-C50C-407E-A947-70E740481C1C}"/>
            </a:extLst>
          </a:blip>
          <a:srcRect/>
          <a:stretch>
            <a:fillRect/>
          </a:stretch>
        </p:blipFill>
        <p:spPr bwMode="auto">
          <a:xfrm>
            <a:off x="1619673" y="3068960"/>
            <a:ext cx="5688632" cy="3384376"/>
          </a:xfrm>
          <a:prstGeom prst="rect">
            <a:avLst/>
          </a:prstGeom>
          <a:ln>
            <a:noFill/>
          </a:ln>
          <a:effectLst>
            <a:softEdge rad="112500"/>
          </a:effectLst>
          <a:extLst>
            <a:ext uri="{909E8E84-426E-40DD-AFC4-6F175D3DCCD1}"/>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Segnaposto contenuto 2"/>
          <p:cNvSpPr>
            <a:spLocks noGrp="1"/>
          </p:cNvSpPr>
          <p:nvPr>
            <p:ph idx="1"/>
          </p:nvPr>
        </p:nvSpPr>
        <p:spPr>
          <a:xfrm>
            <a:off x="468313" y="1428750"/>
            <a:ext cx="2808287" cy="2100263"/>
          </a:xfrm>
        </p:spPr>
        <p:txBody>
          <a:bodyPr/>
          <a:lstStyle/>
          <a:p>
            <a:pPr marL="0" indent="0">
              <a:buFont typeface="Arial" charset="0"/>
              <a:buNone/>
            </a:pPr>
            <a:r>
              <a:rPr lang="it-IT" sz="2400" smtClean="0"/>
              <a:t>Le immagini sono il mezzo di comunicazione più veloce per rappresentare qualcosa.</a:t>
            </a:r>
          </a:p>
          <a:p>
            <a:pPr marL="0" indent="0">
              <a:buFont typeface="Arial" charset="0"/>
              <a:buNone/>
            </a:pPr>
            <a:endParaRPr lang="it-IT" sz="2400" smtClean="0"/>
          </a:p>
          <a:p>
            <a:pPr marL="0" indent="0">
              <a:buFont typeface="Arial" charset="0"/>
              <a:buNone/>
            </a:pPr>
            <a:endParaRPr lang="it-IT" sz="2400" smtClean="0"/>
          </a:p>
        </p:txBody>
      </p:sp>
      <p:pic>
        <p:nvPicPr>
          <p:cNvPr id="376834" name="Immagine 4"/>
          <p:cNvPicPr>
            <a:picLocks noChangeAspect="1"/>
          </p:cNvPicPr>
          <p:nvPr/>
        </p:nvPicPr>
        <p:blipFill>
          <a:blip r:embed="rId2"/>
          <a:srcRect/>
          <a:stretch>
            <a:fillRect/>
          </a:stretch>
        </p:blipFill>
        <p:spPr bwMode="auto">
          <a:xfrm>
            <a:off x="6164263" y="1109663"/>
            <a:ext cx="2584450" cy="2419350"/>
          </a:xfrm>
          <a:prstGeom prst="rect">
            <a:avLst/>
          </a:prstGeom>
          <a:noFill/>
          <a:ln w="9525">
            <a:noFill/>
            <a:miter lim="800000"/>
            <a:headEnd/>
            <a:tailEnd/>
          </a:ln>
        </p:spPr>
      </p:pic>
      <p:pic>
        <p:nvPicPr>
          <p:cNvPr id="376835" name="Immagine 5"/>
          <p:cNvPicPr>
            <a:picLocks noChangeAspect="1"/>
          </p:cNvPicPr>
          <p:nvPr/>
        </p:nvPicPr>
        <p:blipFill>
          <a:blip r:embed="rId3"/>
          <a:srcRect/>
          <a:stretch>
            <a:fillRect/>
          </a:stretch>
        </p:blipFill>
        <p:spPr bwMode="auto">
          <a:xfrm>
            <a:off x="3563938" y="1109663"/>
            <a:ext cx="2447925" cy="2473325"/>
          </a:xfrm>
          <a:prstGeom prst="rect">
            <a:avLst/>
          </a:prstGeom>
          <a:noFill/>
          <a:ln w="9525">
            <a:noFill/>
            <a:miter lim="800000"/>
            <a:headEnd/>
            <a:tailEnd/>
          </a:ln>
        </p:spPr>
      </p:pic>
      <p:pic>
        <p:nvPicPr>
          <p:cNvPr id="376836" name="Immagine 6"/>
          <p:cNvPicPr>
            <a:picLocks noChangeAspect="1"/>
          </p:cNvPicPr>
          <p:nvPr/>
        </p:nvPicPr>
        <p:blipFill>
          <a:blip r:embed="rId4"/>
          <a:srcRect/>
          <a:stretch>
            <a:fillRect/>
          </a:stretch>
        </p:blipFill>
        <p:spPr bwMode="auto">
          <a:xfrm>
            <a:off x="3563938" y="3903663"/>
            <a:ext cx="2447925" cy="2417762"/>
          </a:xfrm>
          <a:prstGeom prst="rect">
            <a:avLst/>
          </a:prstGeom>
          <a:noFill/>
          <a:ln w="9525">
            <a:noFill/>
            <a:miter lim="800000"/>
            <a:headEnd/>
            <a:tailEnd/>
          </a:ln>
        </p:spPr>
      </p:pic>
      <p:pic>
        <p:nvPicPr>
          <p:cNvPr id="376837" name="Immagine 7"/>
          <p:cNvPicPr>
            <a:picLocks noChangeAspect="1"/>
          </p:cNvPicPr>
          <p:nvPr/>
        </p:nvPicPr>
        <p:blipFill>
          <a:blip r:embed="rId5"/>
          <a:srcRect b="1888"/>
          <a:stretch>
            <a:fillRect/>
          </a:stretch>
        </p:blipFill>
        <p:spPr bwMode="auto">
          <a:xfrm>
            <a:off x="6164263" y="3903663"/>
            <a:ext cx="2584450" cy="2417762"/>
          </a:xfrm>
          <a:prstGeom prst="rect">
            <a:avLst/>
          </a:prstGeom>
          <a:noFill/>
          <a:ln w="9525">
            <a:noFill/>
            <a:miter lim="800000"/>
            <a:headEnd/>
            <a:tailEnd/>
          </a:ln>
        </p:spPr>
      </p:pic>
      <p:sp>
        <p:nvSpPr>
          <p:cNvPr id="376838" name="Segnaposto contenuto 2"/>
          <p:cNvSpPr txBox="1">
            <a:spLocks/>
          </p:cNvSpPr>
          <p:nvPr/>
        </p:nvSpPr>
        <p:spPr bwMode="auto">
          <a:xfrm>
            <a:off x="539750" y="404813"/>
            <a:ext cx="7993063" cy="704850"/>
          </a:xfrm>
          <a:prstGeom prst="rect">
            <a:avLst/>
          </a:prstGeom>
          <a:noFill/>
          <a:ln w="9525">
            <a:noFill/>
            <a:miter lim="800000"/>
            <a:headEnd/>
            <a:tailEnd/>
          </a:ln>
        </p:spPr>
        <p:txBody>
          <a:bodyPr/>
          <a:lstStyle/>
          <a:p>
            <a:pPr>
              <a:lnSpc>
                <a:spcPct val="90000"/>
              </a:lnSpc>
              <a:spcBef>
                <a:spcPts val="1000"/>
              </a:spcBef>
              <a:buFont typeface="Arial" charset="0"/>
              <a:buNone/>
            </a:pPr>
            <a:r>
              <a:rPr lang="it-IT" sz="2200">
                <a:latin typeface="Calibri" pitchFamily="34" charset="0"/>
              </a:rPr>
              <a:t>Lo studio dei simboli per rappresentare le fonti di energia rinnovabili</a:t>
            </a:r>
          </a:p>
          <a:p>
            <a:pPr>
              <a:lnSpc>
                <a:spcPct val="90000"/>
              </a:lnSpc>
              <a:spcBef>
                <a:spcPts val="1000"/>
              </a:spcBef>
              <a:buFont typeface="Arial" charset="0"/>
              <a:buNone/>
            </a:pPr>
            <a:r>
              <a:rPr lang="it-IT" sz="2200">
                <a:latin typeface="Calibri" pitchFamily="34" charset="0"/>
              </a:rPr>
              <a:t>Khalyan Kossay Moussa </a:t>
            </a:r>
          </a:p>
        </p:txBody>
      </p:sp>
      <p:sp>
        <p:nvSpPr>
          <p:cNvPr id="376839" name="Segnaposto contenuto 2"/>
          <p:cNvSpPr txBox="1">
            <a:spLocks/>
          </p:cNvSpPr>
          <p:nvPr/>
        </p:nvSpPr>
        <p:spPr bwMode="auto">
          <a:xfrm>
            <a:off x="538163" y="3949700"/>
            <a:ext cx="2808287" cy="2325688"/>
          </a:xfrm>
          <a:prstGeom prst="rect">
            <a:avLst/>
          </a:prstGeom>
          <a:noFill/>
          <a:ln w="9525">
            <a:noFill/>
            <a:miter lim="800000"/>
            <a:headEnd/>
            <a:tailEnd/>
          </a:ln>
        </p:spPr>
        <p:txBody>
          <a:bodyPr/>
          <a:lstStyle/>
          <a:p>
            <a:pPr>
              <a:lnSpc>
                <a:spcPct val="90000"/>
              </a:lnSpc>
              <a:spcBef>
                <a:spcPts val="1000"/>
              </a:spcBef>
              <a:buFont typeface="Arial" charset="0"/>
              <a:buNone/>
            </a:pPr>
            <a:r>
              <a:rPr lang="it-IT" sz="2400">
                <a:latin typeface="Calibri" pitchFamily="34" charset="0"/>
              </a:rPr>
              <a:t>Tirando linee ed archi abbiamo costruito dei simboli semplici che esprimono il concetto </a:t>
            </a:r>
          </a:p>
          <a:p>
            <a:pPr>
              <a:lnSpc>
                <a:spcPct val="90000"/>
              </a:lnSpc>
              <a:spcBef>
                <a:spcPts val="1000"/>
              </a:spcBef>
              <a:buFont typeface="Arial" charset="0"/>
              <a:buNone/>
            </a:pPr>
            <a:endParaRPr lang="it-IT" sz="2400">
              <a:latin typeface="Calibri"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egnaposto contenuto 2"/>
          <p:cNvSpPr txBox="1">
            <a:spLocks/>
          </p:cNvSpPr>
          <p:nvPr/>
        </p:nvSpPr>
        <p:spPr bwMode="auto">
          <a:xfrm>
            <a:off x="539750" y="404813"/>
            <a:ext cx="7993063" cy="704850"/>
          </a:xfrm>
          <a:prstGeom prst="rect">
            <a:avLst/>
          </a:prstGeom>
          <a:noFill/>
          <a:ln w="9525">
            <a:noFill/>
            <a:miter lim="800000"/>
            <a:headEnd/>
            <a:tailEnd/>
          </a:ln>
        </p:spPr>
        <p:txBody>
          <a:bodyPr/>
          <a:lstStyle/>
          <a:p>
            <a:pPr>
              <a:lnSpc>
                <a:spcPct val="90000"/>
              </a:lnSpc>
              <a:spcBef>
                <a:spcPts val="1000"/>
              </a:spcBef>
              <a:buFont typeface="Arial" charset="0"/>
              <a:buNone/>
            </a:pPr>
            <a:r>
              <a:rPr lang="it-IT" sz="2200">
                <a:latin typeface="Calibri" pitchFamily="34" charset="0"/>
              </a:rPr>
              <a:t>Lo studio dei simboli per rappresentare le fonti di energia rinnovabili </a:t>
            </a:r>
          </a:p>
        </p:txBody>
      </p:sp>
      <p:pic>
        <p:nvPicPr>
          <p:cNvPr id="377858" name="Segnaposto contenuto 3"/>
          <p:cNvPicPr>
            <a:picLocks noGrp="1" noChangeAspect="1"/>
          </p:cNvPicPr>
          <p:nvPr>
            <p:ph idx="1"/>
          </p:nvPr>
        </p:nvPicPr>
        <p:blipFill>
          <a:blip r:embed="rId2"/>
          <a:srcRect/>
          <a:stretch>
            <a:fillRect/>
          </a:stretch>
        </p:blipFill>
        <p:spPr>
          <a:xfrm>
            <a:off x="3059113" y="981075"/>
            <a:ext cx="5756275" cy="5665788"/>
          </a:xfrm>
        </p:spPr>
      </p:pic>
      <p:sp>
        <p:nvSpPr>
          <p:cNvPr id="377859" name="Segnaposto contenuto 2"/>
          <p:cNvSpPr txBox="1">
            <a:spLocks/>
          </p:cNvSpPr>
          <p:nvPr/>
        </p:nvSpPr>
        <p:spPr bwMode="auto">
          <a:xfrm>
            <a:off x="539750" y="1109663"/>
            <a:ext cx="2303463" cy="2606675"/>
          </a:xfrm>
          <a:prstGeom prst="rect">
            <a:avLst/>
          </a:prstGeom>
          <a:noFill/>
          <a:ln w="9525">
            <a:noFill/>
            <a:miter lim="800000"/>
            <a:headEnd/>
            <a:tailEnd/>
          </a:ln>
        </p:spPr>
        <p:txBody>
          <a:bodyPr/>
          <a:lstStyle/>
          <a:p>
            <a:pPr>
              <a:lnSpc>
                <a:spcPct val="90000"/>
              </a:lnSpc>
              <a:spcBef>
                <a:spcPts val="1000"/>
              </a:spcBef>
              <a:buFont typeface="Arial" charset="0"/>
              <a:buNone/>
            </a:pPr>
            <a:r>
              <a:rPr lang="it-IT" sz="2200">
                <a:latin typeface="Calibri" pitchFamily="34" charset="0"/>
              </a:rPr>
              <a:t>La classe ha progettato un logo composto da quattro simboli per rappresentare le fonti di energia rinnovabili.</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1" name="Segnaposto contenuto 2"/>
          <p:cNvSpPr txBox="1">
            <a:spLocks/>
          </p:cNvSpPr>
          <p:nvPr/>
        </p:nvSpPr>
        <p:spPr bwMode="auto">
          <a:xfrm>
            <a:off x="539750" y="404813"/>
            <a:ext cx="7993063" cy="503237"/>
          </a:xfrm>
          <a:prstGeom prst="rect">
            <a:avLst/>
          </a:prstGeom>
          <a:noFill/>
          <a:ln w="9525">
            <a:noFill/>
            <a:miter lim="800000"/>
            <a:headEnd/>
            <a:tailEnd/>
          </a:ln>
        </p:spPr>
        <p:txBody>
          <a:bodyPr/>
          <a:lstStyle/>
          <a:p>
            <a:pPr>
              <a:lnSpc>
                <a:spcPct val="90000"/>
              </a:lnSpc>
              <a:spcBef>
                <a:spcPts val="1000"/>
              </a:spcBef>
              <a:buFont typeface="Arial" charset="0"/>
              <a:buNone/>
            </a:pPr>
            <a:r>
              <a:rPr lang="it-IT" sz="2200">
                <a:latin typeface="Calibri" pitchFamily="34" charset="0"/>
              </a:rPr>
              <a:t>Lo studio dei simboli per rappresentare le fonti di energia rinnovabili </a:t>
            </a:r>
          </a:p>
        </p:txBody>
      </p:sp>
      <p:pic>
        <p:nvPicPr>
          <p:cNvPr id="378882" name="Immagine 2"/>
          <p:cNvPicPr>
            <a:picLocks noChangeAspect="1"/>
          </p:cNvPicPr>
          <p:nvPr/>
        </p:nvPicPr>
        <p:blipFill>
          <a:blip r:embed="rId2"/>
          <a:srcRect l="10172" r="6737"/>
          <a:stretch>
            <a:fillRect/>
          </a:stretch>
        </p:blipFill>
        <p:spPr bwMode="auto">
          <a:xfrm>
            <a:off x="2784475" y="922338"/>
            <a:ext cx="6086475" cy="5662612"/>
          </a:xfrm>
          <a:prstGeom prst="rect">
            <a:avLst/>
          </a:prstGeom>
          <a:noFill/>
          <a:ln w="9525">
            <a:noFill/>
            <a:miter lim="800000"/>
            <a:headEnd/>
            <a:tailEnd/>
          </a:ln>
        </p:spPr>
      </p:pic>
      <p:sp>
        <p:nvSpPr>
          <p:cNvPr id="378883" name="Segnaposto contenuto 2"/>
          <p:cNvSpPr txBox="1">
            <a:spLocks/>
          </p:cNvSpPr>
          <p:nvPr/>
        </p:nvSpPr>
        <p:spPr bwMode="auto">
          <a:xfrm>
            <a:off x="379413" y="1011238"/>
            <a:ext cx="2305050" cy="1816100"/>
          </a:xfrm>
          <a:prstGeom prst="rect">
            <a:avLst/>
          </a:prstGeom>
          <a:noFill/>
          <a:ln w="9525">
            <a:noFill/>
            <a:miter lim="800000"/>
            <a:headEnd/>
            <a:tailEnd/>
          </a:ln>
        </p:spPr>
        <p:txBody>
          <a:bodyPr/>
          <a:lstStyle/>
          <a:p>
            <a:pPr>
              <a:lnSpc>
                <a:spcPct val="90000"/>
              </a:lnSpc>
              <a:spcBef>
                <a:spcPts val="1000"/>
              </a:spcBef>
              <a:buFont typeface="Arial" charset="0"/>
              <a:buNone/>
            </a:pPr>
            <a:r>
              <a:rPr lang="it-IT" sz="2200">
                <a:latin typeface="Calibri" pitchFamily="34" charset="0"/>
              </a:rPr>
              <a:t>La classe ha poi disegnato un esempio di pale eoliche con l’aiuto del software CAD.</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rtlCol="0">
            <a:normAutofit/>
          </a:bodyPr>
          <a:lstStyle/>
          <a:p>
            <a:pPr fontAlgn="auto">
              <a:spcAft>
                <a:spcPts val="0"/>
              </a:spcAft>
              <a:defRPr/>
            </a:pPr>
            <a:r>
              <a:rPr lang="it-IT" sz="5400" dirty="0" smtClean="0">
                <a:effectLst>
                  <a:outerShdw blurRad="38100" dist="38100" dir="2700000" algn="tl">
                    <a:srgbClr val="000000">
                      <a:alpha val="43137"/>
                    </a:srgbClr>
                  </a:outerShdw>
                </a:effectLst>
              </a:rPr>
              <a:t>Diritto</a:t>
            </a:r>
            <a:br>
              <a:rPr lang="it-IT" sz="5400" dirty="0" smtClean="0">
                <a:effectLst>
                  <a:outerShdw blurRad="38100" dist="38100" dir="2700000" algn="tl">
                    <a:srgbClr val="000000">
                      <a:alpha val="43137"/>
                    </a:srgbClr>
                  </a:outerShdw>
                </a:effectLst>
              </a:rPr>
            </a:br>
            <a:r>
              <a:rPr lang="it-IT" sz="5400" dirty="0" smtClean="0">
                <a:effectLst>
                  <a:outerShdw blurRad="38100" dist="38100" dir="2700000" algn="tl">
                    <a:srgbClr val="000000">
                      <a:alpha val="43137"/>
                    </a:srgbClr>
                  </a:outerShdw>
                </a:effectLst>
              </a:rPr>
              <a:t>Matassa e </a:t>
            </a:r>
            <a:r>
              <a:rPr lang="it-IT" sz="5400" dirty="0" err="1" smtClean="0">
                <a:effectLst>
                  <a:outerShdw blurRad="38100" dist="38100" dir="2700000" algn="tl">
                    <a:srgbClr val="000000">
                      <a:alpha val="43137"/>
                    </a:srgbClr>
                  </a:outerShdw>
                </a:effectLst>
              </a:rPr>
              <a:t>Friscia</a:t>
            </a:r>
            <a:endParaRPr lang="it-IT" sz="5400" dirty="0">
              <a:effectLst>
                <a:outerShdw blurRad="38100" dist="38100" dir="2700000" algn="tl">
                  <a:srgbClr val="000000">
                    <a:alpha val="43137"/>
                  </a:srgbClr>
                </a:outerShdw>
              </a:effectLst>
            </a:endParaRPr>
          </a:p>
        </p:txBody>
      </p:sp>
      <p:sp>
        <p:nvSpPr>
          <p:cNvPr id="3" name="Sottotitolo 2"/>
          <p:cNvSpPr>
            <a:spLocks noGrp="1"/>
          </p:cNvSpPr>
          <p:nvPr>
            <p:ph type="subTitle" idx="1"/>
          </p:nvPr>
        </p:nvSpPr>
        <p:spPr/>
        <p:txBody>
          <a:bodyPr rtlCol="0">
            <a:normAutofit/>
          </a:bodyPr>
          <a:lstStyle/>
          <a:p>
            <a:pPr fontAlgn="auto">
              <a:spcAft>
                <a:spcPts val="0"/>
              </a:spcAft>
              <a:buFont typeface="Arial" panose="020B0604020202020204" pitchFamily="34" charset="0"/>
              <a:buNone/>
              <a:defRPr/>
            </a:pPr>
            <a:r>
              <a:rPr lang="it-IT" dirty="0" err="1" smtClean="0"/>
              <a:t>L’energie</a:t>
            </a:r>
            <a:r>
              <a:rPr lang="it-IT" dirty="0" smtClean="0"/>
              <a:t> Rinnovabili (</a:t>
            </a:r>
            <a:r>
              <a:rPr lang="it-IT" dirty="0" smtClean="0">
                <a:effectLst>
                  <a:outerShdw blurRad="38100" dist="38100" dir="2700000" algn="tl">
                    <a:srgbClr val="000000">
                      <a:alpha val="43137"/>
                    </a:srgbClr>
                  </a:outerShdw>
                </a:effectLst>
              </a:rPr>
              <a:t>Europa 2020</a:t>
            </a:r>
            <a:r>
              <a:rPr lang="it-IT" dirty="0" smtClean="0"/>
              <a:t>)</a:t>
            </a:r>
            <a:endParaRPr lang="it-IT" dirty="0"/>
          </a:p>
        </p:txBody>
      </p:sp>
    </p:spTree>
  </p:cSld>
  <p:clrMapOvr>
    <a:masterClrMapping/>
  </p:clrMapOvr>
  <p:transition>
    <p:cut/>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6013" y="404813"/>
            <a:ext cx="6781800" cy="952500"/>
          </a:xfrm>
        </p:spPr>
        <p:txBody>
          <a:bodyPr rtlCol="0">
            <a:normAutofit/>
          </a:bodyPr>
          <a:lstStyle/>
          <a:p>
            <a:pPr fontAlgn="auto">
              <a:spcAft>
                <a:spcPts val="0"/>
              </a:spcAft>
              <a:defRPr/>
            </a:pPr>
            <a:r>
              <a:rPr lang="it-IT" dirty="0" smtClean="0">
                <a:effectLst>
                  <a:outerShdw blurRad="38100" dist="38100" dir="2700000" algn="tl">
                    <a:srgbClr val="000000">
                      <a:alpha val="43137"/>
                    </a:srgbClr>
                  </a:outerShdw>
                </a:effectLst>
              </a:rPr>
              <a:t>Europa 2020</a:t>
            </a:r>
            <a:endParaRPr lang="it-IT" dirty="0">
              <a:effectLst>
                <a:outerShdw blurRad="38100" dist="38100" dir="2700000" algn="tl">
                  <a:srgbClr val="000000">
                    <a:alpha val="43137"/>
                  </a:srgbClr>
                </a:outerShdw>
              </a:effectLst>
            </a:endParaRPr>
          </a:p>
        </p:txBody>
      </p:sp>
      <p:sp>
        <p:nvSpPr>
          <p:cNvPr id="3" name="Segnaposto contenuto 2"/>
          <p:cNvSpPr>
            <a:spLocks noGrp="1"/>
          </p:cNvSpPr>
          <p:nvPr>
            <p:ph idx="1"/>
          </p:nvPr>
        </p:nvSpPr>
        <p:spPr>
          <a:xfrm>
            <a:off x="755650" y="1268413"/>
            <a:ext cx="7543800" cy="1728787"/>
          </a:xfrm>
        </p:spPr>
        <p:txBody>
          <a:bodyPr rtlCol="0">
            <a:normAutofit/>
          </a:bodyPr>
          <a:lstStyle/>
          <a:p>
            <a:pPr marL="0" indent="0" fontAlgn="auto">
              <a:spcAft>
                <a:spcPts val="0"/>
              </a:spcAft>
              <a:buFont typeface="Arial" panose="020B0604020202020204" pitchFamily="34" charset="0"/>
              <a:buNone/>
              <a:defRPr/>
            </a:pPr>
            <a:r>
              <a:rPr lang="it-IT" dirty="0">
                <a:effectLst>
                  <a:outerShdw blurRad="38100" dist="38100" dir="2700000" algn="tl">
                    <a:srgbClr val="000000">
                      <a:alpha val="43137"/>
                    </a:srgbClr>
                  </a:outerShdw>
                </a:effectLst>
              </a:rPr>
              <a:t>Il pacchetto 2020 è una serie di norme vincolanti volte a garantire che l’UE raggiunga i suoi obiettivi in materia di clima ed energia entro il 2020.</a:t>
            </a:r>
          </a:p>
        </p:txBody>
      </p:sp>
      <p:pic>
        <p:nvPicPr>
          <p:cNvPr id="380931" name="Picture 2" descr="C:\Users\Alunno\Desktop\europa2020A.jpg"/>
          <p:cNvPicPr>
            <a:picLocks noChangeAspect="1" noChangeArrowheads="1"/>
          </p:cNvPicPr>
          <p:nvPr/>
        </p:nvPicPr>
        <p:blipFill>
          <a:blip r:embed="rId2"/>
          <a:srcRect/>
          <a:stretch>
            <a:fillRect/>
          </a:stretch>
        </p:blipFill>
        <p:spPr bwMode="auto">
          <a:xfrm>
            <a:off x="1619250" y="2852738"/>
            <a:ext cx="5715000" cy="3048000"/>
          </a:xfrm>
          <a:prstGeom prst="rect">
            <a:avLst/>
          </a:prstGeom>
          <a:noFill/>
          <a:ln w="9525">
            <a:noFill/>
            <a:miter lim="800000"/>
            <a:headEnd/>
            <a:tailEnd/>
          </a:ln>
        </p:spPr>
      </p:pic>
    </p:spTree>
  </p:cSld>
  <p:clrMapOvr>
    <a:masterClrMapping/>
  </p:clrMapOvr>
  <p:transition spd="slow">
    <p:cove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71550" y="549275"/>
            <a:ext cx="6781800" cy="1600200"/>
          </a:xfrm>
        </p:spPr>
        <p:txBody>
          <a:bodyPr rtlCol="0">
            <a:normAutofit/>
          </a:bodyPr>
          <a:lstStyle/>
          <a:p>
            <a:pPr fontAlgn="auto">
              <a:spcAft>
                <a:spcPts val="0"/>
              </a:spcAft>
              <a:defRPr/>
            </a:pPr>
            <a:r>
              <a:rPr lang="it-IT" dirty="0" smtClean="0">
                <a:effectLst>
                  <a:outerShdw blurRad="38100" dist="38100" dir="2700000" algn="tl">
                    <a:srgbClr val="000000">
                      <a:alpha val="43137"/>
                    </a:srgbClr>
                  </a:outerShdw>
                </a:effectLst>
              </a:rPr>
              <a:t>Quali sono gli obiettivi dell’Europa 2020?</a:t>
            </a:r>
            <a:endParaRPr lang="it-IT" dirty="0">
              <a:effectLst>
                <a:outerShdw blurRad="38100" dist="38100" dir="2700000" algn="tl">
                  <a:srgbClr val="000000">
                    <a:alpha val="43137"/>
                  </a:srgbClr>
                </a:outerShdw>
              </a:effectLst>
            </a:endParaRPr>
          </a:p>
        </p:txBody>
      </p:sp>
      <p:sp>
        <p:nvSpPr>
          <p:cNvPr id="3" name="Segnaposto contenuto 2"/>
          <p:cNvSpPr>
            <a:spLocks noGrp="1"/>
          </p:cNvSpPr>
          <p:nvPr>
            <p:ph idx="1"/>
          </p:nvPr>
        </p:nvSpPr>
        <p:spPr>
          <a:xfrm>
            <a:off x="611188" y="2205038"/>
            <a:ext cx="8064500" cy="2376487"/>
          </a:xfrm>
        </p:spPr>
        <p:txBody>
          <a:bodyPr rtlCol="0">
            <a:normAutofit fontScale="85000" lnSpcReduction="10000"/>
          </a:bodyPr>
          <a:lstStyle/>
          <a:p>
            <a:pPr marL="0" indent="0" fontAlgn="auto">
              <a:spcAft>
                <a:spcPts val="0"/>
              </a:spcAft>
              <a:buFont typeface="Arial" panose="020B0604020202020204" pitchFamily="34" charset="0"/>
              <a:buNone/>
              <a:defRPr/>
            </a:pPr>
            <a:r>
              <a:rPr lang="it-IT" dirty="0" smtClean="0">
                <a:effectLst>
                  <a:outerShdw blurRad="38100" dist="38100" dir="2700000" algn="tl">
                    <a:srgbClr val="000000">
                      <a:alpha val="43137"/>
                    </a:srgbClr>
                  </a:outerShdw>
                </a:effectLst>
              </a:rPr>
              <a:t>Gli obiettivi dell’Europa 2020 sono: </a:t>
            </a:r>
          </a:p>
          <a:p>
            <a:pPr marL="0" indent="0" fontAlgn="auto">
              <a:spcAft>
                <a:spcPts val="0"/>
              </a:spcAft>
              <a:buFont typeface="Arial" panose="020B0604020202020204" pitchFamily="34" charset="0"/>
              <a:buNone/>
              <a:defRPr/>
            </a:pPr>
            <a:endParaRPr lang="it-IT" sz="1500" dirty="0">
              <a:effectLst>
                <a:outerShdw blurRad="38100" dist="38100" dir="2700000" algn="tl">
                  <a:srgbClr val="000000">
                    <a:alpha val="43137"/>
                  </a:srgbClr>
                </a:outerShdw>
              </a:effectLst>
            </a:endParaRPr>
          </a:p>
          <a:p>
            <a:pPr fontAlgn="auto">
              <a:spcAft>
                <a:spcPts val="0"/>
              </a:spcAft>
              <a:buFont typeface="Arial" panose="020B0604020202020204" pitchFamily="34" charset="0"/>
              <a:buChar char="•"/>
              <a:defRPr/>
            </a:pPr>
            <a:r>
              <a:rPr lang="it-IT" dirty="0">
                <a:effectLst>
                  <a:outerShdw blurRad="38100" dist="38100" dir="2700000" algn="tl">
                    <a:srgbClr val="000000">
                      <a:alpha val="43137"/>
                    </a:srgbClr>
                  </a:outerShdw>
                </a:effectLst>
              </a:rPr>
              <a:t>taglio del 20%delle emissioni di</a:t>
            </a:r>
            <a:r>
              <a:rPr lang="it-IT" b="1" dirty="0">
                <a:effectLst>
                  <a:outerShdw blurRad="38100" dist="38100" dir="2700000" algn="tl">
                    <a:srgbClr val="000000">
                      <a:alpha val="43137"/>
                    </a:srgbClr>
                  </a:outerShdw>
                </a:effectLst>
              </a:rPr>
              <a:t> gas a effetto serra</a:t>
            </a:r>
            <a:r>
              <a:rPr lang="it-IT" dirty="0">
                <a:effectLst>
                  <a:outerShdw blurRad="38100" dist="38100" dir="2700000" algn="tl">
                    <a:srgbClr val="000000">
                      <a:alpha val="43137"/>
                    </a:srgbClr>
                  </a:outerShdw>
                </a:effectLst>
              </a:rPr>
              <a:t> (rispetto ai livelli del 1990)</a:t>
            </a:r>
          </a:p>
          <a:p>
            <a:pPr fontAlgn="auto">
              <a:spcAft>
                <a:spcPts val="0"/>
              </a:spcAft>
              <a:buFont typeface="Arial" panose="020B0604020202020204" pitchFamily="34" charset="0"/>
              <a:buChar char="•"/>
              <a:defRPr/>
            </a:pPr>
            <a:r>
              <a:rPr lang="it-IT" dirty="0">
                <a:effectLst>
                  <a:outerShdw blurRad="38100" dist="38100" dir="2700000" algn="tl">
                    <a:srgbClr val="000000">
                      <a:alpha val="43137"/>
                    </a:srgbClr>
                  </a:outerShdw>
                </a:effectLst>
              </a:rPr>
              <a:t>20% del fabbisogno energetico ricavato da </a:t>
            </a:r>
            <a:r>
              <a:rPr lang="it-IT" b="1" dirty="0">
                <a:effectLst>
                  <a:outerShdw blurRad="38100" dist="38100" dir="2700000" algn="tl">
                    <a:srgbClr val="000000">
                      <a:alpha val="43137"/>
                    </a:srgbClr>
                  </a:outerShdw>
                </a:effectLst>
              </a:rPr>
              <a:t>fonti rinnovabili</a:t>
            </a:r>
            <a:endParaRPr lang="it-IT" dirty="0">
              <a:effectLst>
                <a:outerShdw blurRad="38100" dist="38100" dir="2700000" algn="tl">
                  <a:srgbClr val="000000">
                    <a:alpha val="43137"/>
                  </a:srgbClr>
                </a:outerShdw>
              </a:effectLst>
            </a:endParaRPr>
          </a:p>
          <a:p>
            <a:pPr fontAlgn="auto">
              <a:spcAft>
                <a:spcPts val="0"/>
              </a:spcAft>
              <a:buFont typeface="Arial" panose="020B0604020202020204" pitchFamily="34" charset="0"/>
              <a:buChar char="•"/>
              <a:defRPr/>
            </a:pPr>
            <a:r>
              <a:rPr lang="it-IT" dirty="0">
                <a:effectLst>
                  <a:outerShdw blurRad="38100" dist="38100" dir="2700000" algn="tl">
                    <a:srgbClr val="000000">
                      <a:alpha val="43137"/>
                    </a:srgbClr>
                  </a:outerShdw>
                </a:effectLst>
              </a:rPr>
              <a:t>miglioramento del 20% dell'</a:t>
            </a:r>
            <a:r>
              <a:rPr lang="it-IT" b="1" dirty="0">
                <a:effectLst>
                  <a:outerShdw blurRad="38100" dist="38100" dir="2700000" algn="tl">
                    <a:srgbClr val="000000">
                      <a:alpha val="43137"/>
                    </a:srgbClr>
                  </a:outerShdw>
                </a:effectLst>
              </a:rPr>
              <a:t>efficienza energetica</a:t>
            </a:r>
            <a:endParaRPr lang="it-IT" dirty="0">
              <a:effectLst>
                <a:outerShdw blurRad="38100" dist="38100" dir="2700000" algn="tl">
                  <a:srgbClr val="000000">
                    <a:alpha val="43137"/>
                  </a:srgbClr>
                </a:outerShdw>
              </a:effectLst>
            </a:endParaRPr>
          </a:p>
          <a:p>
            <a:pPr marL="457200" indent="-457200" fontAlgn="auto">
              <a:spcAft>
                <a:spcPts val="0"/>
              </a:spcAft>
              <a:buFont typeface="+mj-lt"/>
              <a:buAutoNum type="arabicPeriod"/>
              <a:defRPr/>
            </a:pPr>
            <a:endParaRPr lang="it-IT" dirty="0"/>
          </a:p>
        </p:txBody>
      </p:sp>
      <p:pic>
        <p:nvPicPr>
          <p:cNvPr id="381955" name="Picture 4" descr="C:\Users\Alunno\Desktop\340188_preview.png"/>
          <p:cNvPicPr>
            <a:picLocks noChangeAspect="1" noChangeArrowheads="1"/>
          </p:cNvPicPr>
          <p:nvPr/>
        </p:nvPicPr>
        <p:blipFill>
          <a:blip r:embed="rId2"/>
          <a:srcRect/>
          <a:stretch>
            <a:fillRect/>
          </a:stretch>
        </p:blipFill>
        <p:spPr bwMode="auto">
          <a:xfrm>
            <a:off x="6267450" y="4818063"/>
            <a:ext cx="1808163" cy="1497012"/>
          </a:xfrm>
          <a:prstGeom prst="rect">
            <a:avLst/>
          </a:prstGeom>
          <a:noFill/>
          <a:ln w="9525">
            <a:noFill/>
            <a:miter lim="800000"/>
            <a:headEnd/>
            <a:tailEnd/>
          </a:ln>
        </p:spPr>
      </p:pic>
      <p:pic>
        <p:nvPicPr>
          <p:cNvPr id="381956" name="Picture 5" descr="C:\Users\Alunno\Desktop\effetto_serra_820_cs212.jpg"/>
          <p:cNvPicPr>
            <a:picLocks noChangeAspect="1" noChangeArrowheads="1"/>
          </p:cNvPicPr>
          <p:nvPr/>
        </p:nvPicPr>
        <p:blipFill>
          <a:blip r:embed="rId3"/>
          <a:srcRect/>
          <a:stretch>
            <a:fillRect/>
          </a:stretch>
        </p:blipFill>
        <p:spPr bwMode="auto">
          <a:xfrm>
            <a:off x="1042988" y="4806950"/>
            <a:ext cx="2881312" cy="143986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650" y="692150"/>
            <a:ext cx="6781800" cy="1600200"/>
          </a:xfrm>
        </p:spPr>
        <p:txBody>
          <a:bodyPr rtlCol="0">
            <a:normAutofit/>
          </a:bodyPr>
          <a:lstStyle/>
          <a:p>
            <a:pPr fontAlgn="auto">
              <a:spcAft>
                <a:spcPts val="0"/>
              </a:spcAft>
              <a:defRPr/>
            </a:pPr>
            <a:r>
              <a:rPr lang="it-IT" dirty="0" smtClean="0">
                <a:effectLst>
                  <a:outerShdw blurRad="38100" dist="38100" dir="2700000" algn="tl">
                    <a:srgbClr val="000000">
                      <a:alpha val="43137"/>
                    </a:srgbClr>
                  </a:outerShdw>
                </a:effectLst>
              </a:rPr>
              <a:t>Quando sono stati fissati questi obiettivi?</a:t>
            </a:r>
            <a:endParaRPr lang="it-IT" dirty="0">
              <a:effectLst>
                <a:outerShdw blurRad="38100" dist="38100" dir="2700000" algn="tl">
                  <a:srgbClr val="000000">
                    <a:alpha val="43137"/>
                  </a:srgbClr>
                </a:outerShdw>
              </a:effectLst>
            </a:endParaRPr>
          </a:p>
        </p:txBody>
      </p:sp>
      <p:sp>
        <p:nvSpPr>
          <p:cNvPr id="3" name="Segnaposto contenuto 2"/>
          <p:cNvSpPr>
            <a:spLocks noGrp="1"/>
          </p:cNvSpPr>
          <p:nvPr>
            <p:ph idx="1"/>
          </p:nvPr>
        </p:nvSpPr>
        <p:spPr>
          <a:xfrm>
            <a:off x="755650" y="2349500"/>
            <a:ext cx="7848600" cy="1943100"/>
          </a:xfrm>
        </p:spPr>
        <p:txBody>
          <a:bodyPr rtlCol="0">
            <a:normAutofit lnSpcReduction="10000"/>
          </a:bodyPr>
          <a:lstStyle/>
          <a:p>
            <a:pPr fontAlgn="auto">
              <a:spcAft>
                <a:spcPts val="0"/>
              </a:spcAft>
              <a:buFont typeface="Arial" panose="020B0604020202020204" pitchFamily="34" charset="0"/>
              <a:buChar char="•"/>
              <a:defRPr/>
            </a:pPr>
            <a:r>
              <a:rPr lang="it-IT" dirty="0"/>
              <a:t>Gli obiettivi della strategia sono stati fissati dai leader dell’UE nel 2007 e sono stati recepiti nelle legislazioni nazionali nel 2009. Sono anche i principali obiettivi della strategia Europa </a:t>
            </a:r>
            <a:r>
              <a:rPr lang="it-IT" dirty="0" smtClean="0"/>
              <a:t>2020</a:t>
            </a:r>
            <a:r>
              <a:rPr lang="it-IT" dirty="0"/>
              <a:t> per una crescita intelligente, sostenibile e </a:t>
            </a:r>
            <a:r>
              <a:rPr lang="it-IT" dirty="0" smtClean="0"/>
              <a:t>inclusiva.</a:t>
            </a:r>
            <a:endParaRPr lang="it-IT" dirty="0"/>
          </a:p>
        </p:txBody>
      </p:sp>
      <p:pic>
        <p:nvPicPr>
          <p:cNvPr id="382979" name="Picture 3" descr="C:\Users\Alunno\Desktop\energie-alternative.gif"/>
          <p:cNvPicPr>
            <a:picLocks noChangeAspect="1" noChangeArrowheads="1"/>
          </p:cNvPicPr>
          <p:nvPr/>
        </p:nvPicPr>
        <p:blipFill>
          <a:blip r:embed="rId2"/>
          <a:srcRect/>
          <a:stretch>
            <a:fillRect/>
          </a:stretch>
        </p:blipFill>
        <p:spPr bwMode="auto">
          <a:xfrm>
            <a:off x="3563938" y="4149725"/>
            <a:ext cx="1712912" cy="2000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5|2.5|2.3"/>
</p:tagLst>
</file>

<file path=ppt/tags/tag2.xml><?xml version="1.0" encoding="utf-8"?>
<p:tagLst xmlns:a="http://schemas.openxmlformats.org/drawingml/2006/main" xmlns:r="http://schemas.openxmlformats.org/officeDocument/2006/relationships" xmlns:p="http://schemas.openxmlformats.org/presentationml/2006/main">
  <p:tag name="TIMING" val="|0.8|2.3|2.4|3.4"/>
</p:tagLst>
</file>

<file path=ppt/tags/tag3.xml><?xml version="1.0" encoding="utf-8"?>
<p:tagLst xmlns:a="http://schemas.openxmlformats.org/drawingml/2006/main" xmlns:r="http://schemas.openxmlformats.org/officeDocument/2006/relationships" xmlns:p="http://schemas.openxmlformats.org/presentationml/2006/main">
  <p:tag name="TIMING" val="|1.6|2.3|3.1|2.7"/>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3.jpeg"/></Relationships>
</file>

<file path=ppt/theme/_rels/theme7.xml.rels><?xml version="1.0" encoding="UTF-8" standalone="yes"?>
<Relationships xmlns="http://schemas.openxmlformats.org/package/2006/relationships"><Relationship Id="rId1" Type="http://schemas.openxmlformats.org/officeDocument/2006/relationships/image" Target="../media/image3.jpeg"/></Relationships>
</file>

<file path=ppt/theme/_rels/them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theme/_rels/them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_rels/them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_rels/them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2_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3_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6.xml><?xml version="1.0" encoding="utf-8"?>
<a:theme xmlns:a="http://schemas.openxmlformats.org/drawingml/2006/main" name="4_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7.xml><?xml version="1.0" encoding="utf-8"?>
<a:theme xmlns:a="http://schemas.openxmlformats.org/drawingml/2006/main" name="5_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8.xml><?xml version="1.0" encoding="utf-8"?>
<a:theme xmlns:a="http://schemas.openxmlformats.org/drawingml/2006/main" name="Angoli">
  <a:themeElements>
    <a:clrScheme name="Personalizzato 7">
      <a:dk1>
        <a:sysClr val="windowText" lastClr="000000"/>
      </a:dk1>
      <a:lt1>
        <a:srgbClr val="B4DCFA"/>
      </a:lt1>
      <a:dk2>
        <a:srgbClr val="212745"/>
      </a:dk2>
      <a:lt2>
        <a:srgbClr val="B4DCFA"/>
      </a:lt2>
      <a:accent1>
        <a:srgbClr val="4E67C8"/>
      </a:accent1>
      <a:accent2>
        <a:srgbClr val="5ECCF3"/>
      </a:accent2>
      <a:accent3>
        <a:srgbClr val="A7EA52"/>
      </a:accent3>
      <a:accent4>
        <a:srgbClr val="5DCEAF"/>
      </a:accent4>
      <a:accent5>
        <a:srgbClr val="FF8021"/>
      </a:accent5>
      <a:accent6>
        <a:srgbClr val="B4DCFA"/>
      </a:accent6>
      <a:hlink>
        <a:srgbClr val="212745"/>
      </a:hlink>
      <a:folHlink>
        <a:srgbClr val="59A8D1"/>
      </a:folHlink>
    </a:clrScheme>
    <a:fontScheme name="Angoli">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ol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9.xml><?xml version="1.0" encoding="utf-8"?>
<a:theme xmlns:a="http://schemas.openxmlformats.org/drawingml/2006/main" name="Elica">
  <a:themeElements>
    <a:clrScheme name="Elica">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Elica">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ica">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10.xml><?xml version="1.0" encoding="utf-8"?>
<a:theme xmlns:a="http://schemas.openxmlformats.org/drawingml/2006/main" name="1_Elica">
  <a:themeElements>
    <a:clrScheme name="Elica">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Elica">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ica">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11.xml><?xml version="1.0" encoding="utf-8"?>
<a:theme xmlns:a="http://schemas.openxmlformats.org/drawingml/2006/main" name="2_Elica">
  <a:themeElements>
    <a:clrScheme name="Elica">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Elica">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ica">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12.xml><?xml version="1.0" encoding="utf-8"?>
<a:theme xmlns:a="http://schemas.openxmlformats.org/drawingml/2006/main" name="3_Elica">
  <a:themeElements>
    <a:clrScheme name="Elica">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Elica">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ica">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1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2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3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4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5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6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7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8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9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Office Them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Carta">
  <a:themeElements>
    <a:clrScheme name="Carta">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omposito">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rta">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5.xml><?xml version="1.0" encoding="utf-8"?>
<a:theme xmlns:a="http://schemas.openxmlformats.org/drawingml/2006/main" name="1_Carta">
  <a:themeElements>
    <a:clrScheme name="Carta">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omposito">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rta">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6.xml><?xml version="1.0" encoding="utf-8"?>
<a:theme xmlns:a="http://schemas.openxmlformats.org/drawingml/2006/main" name="2_Carta">
  <a:themeElements>
    <a:clrScheme name="Carta">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omposito">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rta">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7.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3.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4.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5.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6.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7.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8.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9.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0.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1.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2.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Civic</Template>
  <TotalTime>161</TotalTime>
  <Words>2097</Words>
  <Application>Microsoft Office PowerPoint</Application>
  <PresentationFormat>Presentazione su schermo (4:3)</PresentationFormat>
  <Paragraphs>158</Paragraphs>
  <Slides>60</Slides>
  <Notes>1</Notes>
  <HiddenSlides>0</HiddenSlides>
  <MMClips>0</MMClips>
  <ScaleCrop>false</ScaleCrop>
  <HeadingPairs>
    <vt:vector size="6" baseType="variant">
      <vt:variant>
        <vt:lpstr>Caratteri utilizzati</vt:lpstr>
      </vt:variant>
      <vt:variant>
        <vt:i4>14</vt:i4>
      </vt:variant>
      <vt:variant>
        <vt:lpstr>Modello struttura</vt:lpstr>
      </vt:variant>
      <vt:variant>
        <vt:i4>97</vt:i4>
      </vt:variant>
      <vt:variant>
        <vt:lpstr>Titoli diapositive</vt:lpstr>
      </vt:variant>
      <vt:variant>
        <vt:i4>60</vt:i4>
      </vt:variant>
    </vt:vector>
  </HeadingPairs>
  <TitlesOfParts>
    <vt:vector size="171" baseType="lpstr">
      <vt:lpstr>Georgia</vt:lpstr>
      <vt:lpstr>Arial</vt:lpstr>
      <vt:lpstr>Wingdings 2</vt:lpstr>
      <vt:lpstr>Wingdings</vt:lpstr>
      <vt:lpstr>Calibri</vt:lpstr>
      <vt:lpstr>Constantia</vt:lpstr>
      <vt:lpstr>Franklin Gothic Medium</vt:lpstr>
      <vt:lpstr>Franklin Gothic Book</vt:lpstr>
      <vt:lpstr>Trebuchet MS</vt:lpstr>
      <vt:lpstr>Calibri Light</vt:lpstr>
      <vt:lpstr>Berlin Sans FB</vt:lpstr>
      <vt:lpstr>Berlin Sans FB Demi</vt:lpstr>
      <vt:lpstr>Tunga</vt:lpstr>
      <vt:lpstr>Arial Rounded MT Bold</vt:lpstr>
      <vt:lpstr>Città</vt:lpstr>
      <vt:lpstr>Equinozio</vt:lpstr>
      <vt:lpstr>1_Equinozio</vt:lpstr>
      <vt:lpstr>2_Equinozio</vt:lpstr>
      <vt:lpstr>3_Equinozio</vt:lpstr>
      <vt:lpstr>4_Equinozio</vt:lpstr>
      <vt:lpstr>5_Equinozio</vt:lpstr>
      <vt:lpstr>Angoli</vt:lpstr>
      <vt:lpstr>Elica</vt:lpstr>
      <vt:lpstr>1_Elica</vt:lpstr>
      <vt:lpstr>2_Elica</vt:lpstr>
      <vt:lpstr>3_Elica</vt:lpstr>
      <vt:lpstr>Tema di Office</vt:lpstr>
      <vt:lpstr>1_Tema di Office</vt:lpstr>
      <vt:lpstr>2_Tema di Office</vt:lpstr>
      <vt:lpstr>3_Tema di Office</vt:lpstr>
      <vt:lpstr>4_Tema di Office</vt:lpstr>
      <vt:lpstr>5_Tema di Office</vt:lpstr>
      <vt:lpstr>6_Tema di Office</vt:lpstr>
      <vt:lpstr>7_Tema di Office</vt:lpstr>
      <vt:lpstr>8_Tema di Office</vt:lpstr>
      <vt:lpstr>9_Tema di Office</vt:lpstr>
      <vt:lpstr>Office Theme</vt:lpstr>
      <vt:lpstr>Carta</vt:lpstr>
      <vt:lpstr>1_Carta</vt:lpstr>
      <vt:lpstr>2_Carta</vt:lpstr>
      <vt:lpstr>Città</vt:lpstr>
      <vt:lpstr>Città</vt:lpstr>
      <vt:lpstr>Città</vt:lpstr>
      <vt:lpstr>Città</vt:lpstr>
      <vt:lpstr>Città</vt:lpstr>
      <vt:lpstr>Città</vt:lpstr>
      <vt:lpstr>Città</vt:lpstr>
      <vt:lpstr>Città</vt:lpstr>
      <vt:lpstr>Città</vt:lpstr>
      <vt:lpstr>Città</vt:lpstr>
      <vt:lpstr>Città</vt:lpstr>
      <vt:lpstr>Equinozio</vt:lpstr>
      <vt:lpstr>Equinozio</vt:lpstr>
      <vt:lpstr>Equinozio</vt:lpstr>
      <vt:lpstr>1_Equinozio</vt:lpstr>
      <vt:lpstr>1_Equinozio</vt:lpstr>
      <vt:lpstr>1_Equinozio</vt:lpstr>
      <vt:lpstr>2_Equinozio</vt:lpstr>
      <vt:lpstr>2_Equinozio</vt:lpstr>
      <vt:lpstr>2_Equinozio</vt:lpstr>
      <vt:lpstr>3_Equinozio</vt:lpstr>
      <vt:lpstr>3_Equinozio</vt:lpstr>
      <vt:lpstr>3_Equinozio</vt:lpstr>
      <vt:lpstr>4_Equinozio</vt:lpstr>
      <vt:lpstr>4_Equinozio</vt:lpstr>
      <vt:lpstr>4_Equinozio</vt:lpstr>
      <vt:lpstr>5_Equinozio</vt:lpstr>
      <vt:lpstr>5_Equinozio</vt:lpstr>
      <vt:lpstr>5_Equinozio</vt:lpstr>
      <vt:lpstr>Angoli</vt:lpstr>
      <vt:lpstr>Angoli</vt:lpstr>
      <vt:lpstr>Angoli</vt:lpstr>
      <vt:lpstr>Angoli</vt:lpstr>
      <vt:lpstr>Elica</vt:lpstr>
      <vt:lpstr>Elica</vt:lpstr>
      <vt:lpstr>Elica</vt:lpstr>
      <vt:lpstr>1_Elica</vt:lpstr>
      <vt:lpstr>1_Elica</vt:lpstr>
      <vt:lpstr>1_Elica</vt:lpstr>
      <vt:lpstr>2_Elica</vt:lpstr>
      <vt:lpstr>2_Elica</vt:lpstr>
      <vt:lpstr>2_Elica</vt:lpstr>
      <vt:lpstr>3_Elica</vt:lpstr>
      <vt:lpstr>3_Elica</vt:lpstr>
      <vt:lpstr>3_Elica</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Carta</vt:lpstr>
      <vt:lpstr>Carta</vt:lpstr>
      <vt:lpstr>Carta</vt:lpstr>
      <vt:lpstr>Carta</vt:lpstr>
      <vt:lpstr>Carta</vt:lpstr>
      <vt:lpstr>1_Carta</vt:lpstr>
      <vt:lpstr>1_Carta</vt:lpstr>
      <vt:lpstr>1_Carta</vt:lpstr>
      <vt:lpstr>1_Carta</vt:lpstr>
      <vt:lpstr>1_Carta</vt:lpstr>
      <vt:lpstr>2_Carta</vt:lpstr>
      <vt:lpstr>2_Carta</vt:lpstr>
      <vt:lpstr>2_Carta</vt:lpstr>
      <vt:lpstr>2_Carta</vt:lpstr>
      <vt:lpstr>2_Carta</vt:lpstr>
      <vt:lpstr>Energie Rinnovabili</vt:lpstr>
      <vt:lpstr>Che cosa sono le Energie Rinnovabili?</vt:lpstr>
      <vt:lpstr>Quali sono i tipi di Energie Rinnovabili?</vt:lpstr>
      <vt:lpstr>Energia Eolica</vt:lpstr>
      <vt:lpstr>Energia Solare</vt:lpstr>
      <vt:lpstr>Energia Idroelettrica</vt:lpstr>
      <vt:lpstr>L’Energia Geotermica</vt:lpstr>
      <vt:lpstr>L’Energia da Biomassa</vt:lpstr>
      <vt:lpstr>Diapositiva 9</vt:lpstr>
      <vt:lpstr>Lo sfruttamento delle energie rinnovabili </vt:lpstr>
      <vt:lpstr>Diverse sono le testimonianze che ne evidenziano lo sfruttamento nei secoli</vt:lpstr>
      <vt:lpstr>Diapositiva 12</vt:lpstr>
      <vt:lpstr>Le origini dell’eolico</vt:lpstr>
      <vt:lpstr>Fenomeno antico è anche lo sfruttamento delle maree:</vt:lpstr>
      <vt:lpstr>RENEWABLE ENERGIES</vt:lpstr>
      <vt:lpstr>WHAT IS A RENEWABLE RESOURCE </vt:lpstr>
      <vt:lpstr>WHAT ARE THE TYPES OF RENEWABLE RESOURCES</vt:lpstr>
      <vt:lpstr>SOLAR ENERGY</vt:lpstr>
      <vt:lpstr>EOLIC ENERGY</vt:lpstr>
      <vt:lpstr>MARINE ENERGY</vt:lpstr>
      <vt:lpstr>HYDROELETRIC ENERGY</vt:lpstr>
      <vt:lpstr>GEOTHERMAL ENERGY</vt:lpstr>
      <vt:lpstr>Diapositiva 23</vt:lpstr>
      <vt:lpstr>Diapositiva 24</vt:lpstr>
      <vt:lpstr>Diapositiva 25</vt:lpstr>
      <vt:lpstr>Diapositiva 26</vt:lpstr>
      <vt:lpstr>FONTI DI ENERGIA RINNOVABILE  FISICA-CHIMICA   FRAVOLA E CASTALDO </vt:lpstr>
      <vt:lpstr>COSA INTENDIAMO COME FONTI DI ENERGIA RINNOVABILI?</vt:lpstr>
      <vt:lpstr>LA PIU ANTICA FONTE DI ENERGIA RINNOVABILE</vt:lpstr>
      <vt:lpstr>I BACINI-ENERGIA POTENZIALE</vt:lpstr>
      <vt:lpstr>COSE’  L’ ENERGIA POTENZIALE</vt:lpstr>
      <vt:lpstr>CENTRALE IDROELETTRICA </vt:lpstr>
      <vt:lpstr>COSA E’ UNA CENTRALE IDROELETTRICA E DI POMPAGGIO</vt:lpstr>
      <vt:lpstr>QUANTA ENERGIA IDROELETTRICA VIENE PRODOTTA NEL MONDO</vt:lpstr>
      <vt:lpstr>IL PETROLIO </vt:lpstr>
      <vt:lpstr>RICAVI DEL PETROLIO</vt:lpstr>
      <vt:lpstr>ENERGIE RINNOVABILI</vt:lpstr>
      <vt:lpstr>L’energia senza fili</vt:lpstr>
      <vt:lpstr>Diapositiva 39</vt:lpstr>
      <vt:lpstr>ENERGIA SOLARE</vt:lpstr>
      <vt:lpstr>Diapositiva 41</vt:lpstr>
      <vt:lpstr>Diapositiva 42</vt:lpstr>
      <vt:lpstr>Babcock Ranch (Florida), la città ecologica solare LA PRIMA CITTÀ MODELLO PER L’ECO-SOSTENIBILITÀ,  ALIMENTATA TOTALMENTE AD ENERGIA SOLARE </vt:lpstr>
      <vt:lpstr>ENERGIA EOLICA</vt:lpstr>
      <vt:lpstr>L’ENERGIA GEOTERMICA</vt:lpstr>
      <vt:lpstr>LE BIOMASSE</vt:lpstr>
      <vt:lpstr>Diapositiva 47</vt:lpstr>
      <vt:lpstr>Diapositiva 48</vt:lpstr>
      <vt:lpstr>BedZed, l’eco-villaggio più grande d’Inghilterra </vt:lpstr>
      <vt:lpstr>Diapositiva 50</vt:lpstr>
      <vt:lpstr>Diapositiva 51</vt:lpstr>
      <vt:lpstr>Diapositiva 52</vt:lpstr>
      <vt:lpstr>Diapositiva 53</vt:lpstr>
      <vt:lpstr>Diapositiva 54</vt:lpstr>
      <vt:lpstr>Diapositiva 55</vt:lpstr>
      <vt:lpstr>Diapositiva 56</vt:lpstr>
      <vt:lpstr>Diritto Matassa e Friscia</vt:lpstr>
      <vt:lpstr>Europa 2020</vt:lpstr>
      <vt:lpstr>Quali sono gli obiettivi dell’Europa 2020?</vt:lpstr>
      <vt:lpstr>Quando sono stati fissati questi obiettivi?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Energie Rinnovabili</dc:title>
  <dc:creator>gennaro</dc:creator>
  <cp:lastModifiedBy>Docente</cp:lastModifiedBy>
  <cp:revision>74</cp:revision>
  <dcterms:created xsi:type="dcterms:W3CDTF">2019-01-30T07:35:51Z</dcterms:created>
  <dcterms:modified xsi:type="dcterms:W3CDTF">2019-02-19T16:27:45Z</dcterms:modified>
</cp:coreProperties>
</file>